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8" r:id="rId2"/>
    <p:sldId id="297" r:id="rId3"/>
    <p:sldId id="299" r:id="rId4"/>
    <p:sldId id="300" r:id="rId5"/>
    <p:sldId id="302" r:id="rId6"/>
    <p:sldId id="303" r:id="rId7"/>
    <p:sldId id="304" r:id="rId8"/>
    <p:sldId id="272" r:id="rId9"/>
    <p:sldId id="305" r:id="rId10"/>
    <p:sldId id="306" r:id="rId11"/>
    <p:sldId id="307" r:id="rId12"/>
    <p:sldId id="308" r:id="rId13"/>
    <p:sldId id="309" r:id="rId14"/>
    <p:sldId id="311" r:id="rId15"/>
    <p:sldId id="312" r:id="rId16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779B"/>
    <a:srgbClr val="E45221"/>
    <a:srgbClr val="013672"/>
    <a:srgbClr val="ABBECC"/>
    <a:srgbClr val="E3E3E3"/>
    <a:srgbClr val="454545"/>
    <a:srgbClr val="B5B5B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79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229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81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19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97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307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8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749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39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398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640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658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74" r:id="rId7"/>
    <p:sldLayoutId id="2147483675" r:id="rId8"/>
    <p:sldLayoutId id="2147483676" r:id="rId9"/>
    <p:sldLayoutId id="2147483677" r:id="rId10"/>
    <p:sldLayoutId id="214748367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11.jpeg"/><Relationship Id="rId7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12.jpeg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30.jpeg"/><Relationship Id="rId7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15.jpeg"/><Relationship Id="rId7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33.jpe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4.jpeg"/><Relationship Id="rId7" Type="http://schemas.openxmlformats.org/officeDocument/2006/relationships/image" Target="../media/image3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17.jpeg"/><Relationship Id="rId10" Type="http://schemas.openxmlformats.org/officeDocument/2006/relationships/slide" Target="slide6.xml"/><Relationship Id="rId4" Type="http://schemas.openxmlformats.org/officeDocument/2006/relationships/image" Target="../media/image35.jpeg"/><Relationship Id="rId9" Type="http://schemas.openxmlformats.org/officeDocument/2006/relationships/image" Target="../media/image39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37.jpeg"/><Relationship Id="rId7" Type="http://schemas.openxmlformats.org/officeDocument/2006/relationships/image" Target="../media/image4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21.jpeg"/><Relationship Id="rId4" Type="http://schemas.openxmlformats.org/officeDocument/2006/relationships/image" Target="../media/image4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23.gif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slide" Target="slide10.xml"/><Relationship Id="rId3" Type="http://schemas.openxmlformats.org/officeDocument/2006/relationships/image" Target="../media/image1.png"/><Relationship Id="rId7" Type="http://schemas.openxmlformats.org/officeDocument/2006/relationships/image" Target="../media/image13.jpeg"/><Relationship Id="rId12" Type="http://schemas.openxmlformats.org/officeDocument/2006/relationships/slide" Target="slide9.xml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Relationship Id="rId14" Type="http://schemas.openxmlformats.org/officeDocument/2006/relationships/slide" Target="slide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18.jpeg"/><Relationship Id="rId7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image" Target="../media/image23.gif"/><Relationship Id="rId5" Type="http://schemas.openxmlformats.org/officeDocument/2006/relationships/image" Target="../media/image20.jpeg"/><Relationship Id="rId10" Type="http://schemas.openxmlformats.org/officeDocument/2006/relationships/image" Target="../media/image22.jpeg"/><Relationship Id="rId4" Type="http://schemas.openxmlformats.org/officeDocument/2006/relationships/image" Target="../media/image19.jpeg"/><Relationship Id="rId9" Type="http://schemas.openxmlformats.org/officeDocument/2006/relationships/slide" Target="slide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10.jpeg"/><Relationship Id="rId7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11.jpeg"/><Relationship Id="rId4" Type="http://schemas.openxmlformats.org/officeDocument/2006/relationships/image" Target="../media/image24.jpeg"/><Relationship Id="rId9" Type="http://schemas.openxmlformats.org/officeDocument/2006/relationships/slide" Target="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r="5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1" name="Graphic 141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1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E09B22B-44C2-79D3-6746-E73838B81D1D}"/>
              </a:ext>
            </a:extLst>
          </p:cNvPr>
          <p:cNvSpPr txBox="1"/>
          <p:nvPr/>
        </p:nvSpPr>
        <p:spPr>
          <a:xfrm>
            <a:off x="697520" y="1343172"/>
            <a:ext cx="10493810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800" b="1">
                <a:solidFill>
                  <a:schemeClr val="bg1"/>
                </a:solidFill>
                <a:ea typeface="+mn-lt"/>
                <a:cs typeface="+mn-lt"/>
              </a:rPr>
              <a:t>Sistem de </a:t>
            </a:r>
            <a:r>
              <a:rPr lang="en-GB" sz="4800" b="1" err="1">
                <a:solidFill>
                  <a:schemeClr val="bg1"/>
                </a:solidFill>
                <a:ea typeface="+mn-lt"/>
                <a:cs typeface="+mn-lt"/>
              </a:rPr>
              <a:t>gestionare</a:t>
            </a:r>
            <a:r>
              <a:rPr lang="en-GB" sz="4800" b="1">
                <a:solidFill>
                  <a:schemeClr val="bg1"/>
                </a:solidFill>
                <a:ea typeface="+mn-lt"/>
                <a:cs typeface="+mn-lt"/>
              </a:rPr>
              <a:t> al </a:t>
            </a:r>
            <a:r>
              <a:rPr lang="en-GB" sz="4800" b="1" err="1">
                <a:solidFill>
                  <a:schemeClr val="bg1"/>
                </a:solidFill>
                <a:ea typeface="+mn-lt"/>
                <a:cs typeface="+mn-lt"/>
              </a:rPr>
              <a:t>accesului</a:t>
            </a:r>
            <a:r>
              <a:rPr lang="en-GB" sz="48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4800" b="1" err="1">
                <a:solidFill>
                  <a:schemeClr val="bg1"/>
                </a:solidFill>
                <a:ea typeface="+mn-lt"/>
                <a:cs typeface="+mn-lt"/>
              </a:rPr>
              <a:t>într</a:t>
            </a:r>
            <a:r>
              <a:rPr lang="en-GB" sz="4800" b="1">
                <a:solidFill>
                  <a:schemeClr val="bg1"/>
                </a:solidFill>
                <a:ea typeface="+mn-lt"/>
                <a:cs typeface="+mn-lt"/>
              </a:rPr>
              <a:t>-o </a:t>
            </a:r>
            <a:r>
              <a:rPr lang="en-GB" sz="4800" b="1" err="1">
                <a:solidFill>
                  <a:srgbClr val="56779B"/>
                </a:solidFill>
                <a:ea typeface="+mn-lt"/>
                <a:cs typeface="+mn-lt"/>
              </a:rPr>
              <a:t>parcare</a:t>
            </a:r>
            <a:r>
              <a:rPr lang="en-GB" sz="4800" b="1">
                <a:solidFill>
                  <a:srgbClr val="56779B"/>
                </a:solidFill>
                <a:ea typeface="+mn-lt"/>
                <a:cs typeface="+mn-lt"/>
              </a:rPr>
              <a:t> auto</a:t>
            </a:r>
            <a:r>
              <a:rPr lang="en-GB" sz="48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4800" b="1" err="1">
                <a:solidFill>
                  <a:schemeClr val="bg1"/>
                </a:solidFill>
                <a:ea typeface="+mn-lt"/>
                <a:cs typeface="+mn-lt"/>
              </a:rPr>
              <a:t>folosind</a:t>
            </a:r>
            <a:r>
              <a:rPr lang="en-GB" sz="48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4800" b="1" err="1">
                <a:solidFill>
                  <a:schemeClr val="bg1"/>
                </a:solidFill>
                <a:ea typeface="+mn-lt"/>
                <a:cs typeface="+mn-lt"/>
              </a:rPr>
              <a:t>tehnici</a:t>
            </a:r>
            <a:r>
              <a:rPr lang="en-GB" sz="4800" b="1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GB" sz="4800" b="1" err="1">
                <a:solidFill>
                  <a:srgbClr val="56779B"/>
                </a:solidFill>
                <a:ea typeface="+mn-lt"/>
                <a:cs typeface="+mn-lt"/>
              </a:rPr>
              <a:t>procesare</a:t>
            </a:r>
            <a:r>
              <a:rPr lang="en-GB" sz="4800" b="1">
                <a:solidFill>
                  <a:srgbClr val="56779B"/>
                </a:solidFill>
                <a:ea typeface="+mn-lt"/>
                <a:cs typeface="+mn-lt"/>
              </a:rPr>
              <a:t> a </a:t>
            </a:r>
            <a:r>
              <a:rPr lang="en-GB" sz="4800" b="1" err="1">
                <a:solidFill>
                  <a:srgbClr val="56779B"/>
                </a:solidFill>
                <a:ea typeface="+mn-lt"/>
                <a:cs typeface="+mn-lt"/>
              </a:rPr>
              <a:t>imaginilor</a:t>
            </a:r>
            <a:endParaRPr lang="en-GB" sz="4800" b="1">
              <a:solidFill>
                <a:srgbClr val="56779B"/>
              </a:solidFill>
              <a:ea typeface="+mn-lt"/>
              <a:cs typeface="+mn-lt"/>
            </a:endParaRPr>
          </a:p>
          <a:p>
            <a:pPr algn="l"/>
            <a:endParaRPr lang="en-GB" sz="3600" b="1">
              <a:solidFill>
                <a:schemeClr val="bg1"/>
              </a:solidFill>
            </a:endParaRPr>
          </a:p>
          <a:p>
            <a:endParaRPr lang="en-GB" sz="3600" b="1">
              <a:solidFill>
                <a:schemeClr val="bg1"/>
              </a:solidFill>
            </a:endParaRPr>
          </a:p>
          <a:p>
            <a:r>
              <a:rPr lang="en-GB" sz="3200" b="1">
                <a:solidFill>
                  <a:srgbClr val="56779B"/>
                </a:solidFill>
              </a:rPr>
              <a:t>Student:</a:t>
            </a:r>
            <a:r>
              <a:rPr lang="en-GB" sz="3200" b="1">
                <a:solidFill>
                  <a:schemeClr val="bg1"/>
                </a:solidFill>
              </a:rPr>
              <a:t> </a:t>
            </a:r>
            <a:r>
              <a:rPr lang="en-GB" sz="3200">
                <a:solidFill>
                  <a:schemeClr val="bg1"/>
                </a:solidFill>
              </a:rPr>
              <a:t>PATRA</a:t>
            </a:r>
            <a:r>
              <a:rPr lang="en-GB" sz="3200">
                <a:solidFill>
                  <a:schemeClr val="bg1"/>
                </a:solidFill>
                <a:ea typeface="+mn-lt"/>
                <a:cs typeface="+mn-lt"/>
              </a:rPr>
              <a:t>Ș</a:t>
            </a:r>
            <a:r>
              <a:rPr lang="en-GB" sz="3200">
                <a:solidFill>
                  <a:schemeClr val="bg1"/>
                </a:solidFill>
              </a:rPr>
              <a:t>C George</a:t>
            </a:r>
            <a:r>
              <a:rPr lang="en-GB" sz="3200">
                <a:solidFill>
                  <a:schemeClr val="bg1"/>
                </a:solidFill>
                <a:ea typeface="+mn-lt"/>
                <a:cs typeface="+mn-lt"/>
              </a:rPr>
              <a:t> Daniel</a:t>
            </a:r>
          </a:p>
          <a:p>
            <a:r>
              <a:rPr lang="en-GB" sz="3200" b="1" err="1">
                <a:solidFill>
                  <a:srgbClr val="56779B"/>
                </a:solidFill>
              </a:rPr>
              <a:t>Profesor</a:t>
            </a:r>
            <a:r>
              <a:rPr lang="en-GB" sz="3200" b="1">
                <a:solidFill>
                  <a:srgbClr val="56779B"/>
                </a:solidFill>
              </a:rPr>
              <a:t> </a:t>
            </a:r>
            <a:r>
              <a:rPr lang="en-GB" sz="3200" b="1" err="1">
                <a:solidFill>
                  <a:srgbClr val="56779B"/>
                </a:solidFill>
              </a:rPr>
              <a:t>coordonator</a:t>
            </a:r>
            <a:r>
              <a:rPr lang="en-GB" sz="3200" b="1">
                <a:solidFill>
                  <a:srgbClr val="56779B"/>
                </a:solidFill>
              </a:rPr>
              <a:t>:</a:t>
            </a:r>
            <a:r>
              <a:rPr lang="en-GB" sz="3200" b="1">
                <a:solidFill>
                  <a:schemeClr val="bg1"/>
                </a:solidFill>
              </a:rPr>
              <a:t> </a:t>
            </a:r>
            <a:r>
              <a:rPr lang="en-GB" sz="3200">
                <a:solidFill>
                  <a:schemeClr val="bg1"/>
                </a:solidFill>
                <a:ea typeface="+mn-lt"/>
                <a:cs typeface="+mn-lt"/>
              </a:rPr>
              <a:t>GÂLMEANU Honorius</a:t>
            </a:r>
            <a:endParaRPr lang="en-GB" sz="3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682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256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8" name="Freeform: Shape 163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59" name="Freeform: Shape 16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60" name="Freeform: Shape 16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6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2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263" name="Rectangle 262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r="5" b="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266" name="Graphic 3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0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04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06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21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CB9E01E-2ED2-F7EE-D13C-D392F860DBC0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dirty="0" err="1">
                <a:solidFill>
                  <a:schemeClr val="bg1"/>
                </a:solidFill>
                <a:ea typeface="+mn-lt"/>
                <a:cs typeface="+mn-lt"/>
              </a:rPr>
              <a:t>Segmentarea</a:t>
            </a:r>
            <a:r>
              <a:rPr lang="en-GB" sz="40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4000" b="1" dirty="0" err="1">
                <a:solidFill>
                  <a:schemeClr val="bg1"/>
                </a:solidFill>
                <a:ea typeface="+mn-lt"/>
                <a:cs typeface="+mn-lt"/>
              </a:rPr>
              <a:t>componentelor</a:t>
            </a:r>
            <a:r>
              <a:rPr lang="en-GB" sz="4000" b="1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4000" b="1" dirty="0" err="1">
                <a:solidFill>
                  <a:schemeClr val="bg1"/>
                </a:solidFill>
                <a:ea typeface="+mn-lt"/>
                <a:cs typeface="+mn-lt"/>
              </a:rPr>
              <a:t>conexe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779569-4958-B68A-AA47-145EE005135E}"/>
              </a:ext>
            </a:extLst>
          </p:cNvPr>
          <p:cNvSpPr txBox="1"/>
          <p:nvPr/>
        </p:nvSpPr>
        <p:spPr>
          <a:xfrm>
            <a:off x="1212830" y="2993442"/>
            <a:ext cx="203280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1.Input </a:t>
            </a:r>
            <a:r>
              <a:rPr lang="en-GB" sz="1400" dirty="0">
                <a:solidFill>
                  <a:schemeClr val="bg1"/>
                </a:solidFill>
                <a:ea typeface="+mn-lt"/>
                <a:cs typeface="+mn-lt"/>
              </a:rPr>
              <a:t>imagine </a:t>
            </a:r>
            <a:r>
              <a:rPr lang="en-GB" sz="1400" dirty="0" err="1">
                <a:solidFill>
                  <a:schemeClr val="bg1"/>
                </a:solidFill>
                <a:ea typeface="+mn-lt"/>
                <a:cs typeface="+mn-lt"/>
              </a:rPr>
              <a:t>binară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B6A797-5A18-0897-8EBF-4542DF34F8E1}"/>
              </a:ext>
            </a:extLst>
          </p:cNvPr>
          <p:cNvSpPr txBox="1"/>
          <p:nvPr/>
        </p:nvSpPr>
        <p:spPr>
          <a:xfrm>
            <a:off x="4894058" y="2998974"/>
            <a:ext cx="20853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2. </a:t>
            </a:r>
            <a:r>
              <a:rPr lang="en-GB" sz="1400" dirty="0" err="1">
                <a:solidFill>
                  <a:schemeClr val="bg1"/>
                </a:solidFill>
              </a:rPr>
              <a:t>Componente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conexe</a:t>
            </a:r>
            <a:endParaRPr lang="en-US" dirty="0" err="1">
              <a:solidFill>
                <a:schemeClr val="bg1"/>
              </a:solidFill>
            </a:endParaRPr>
          </a:p>
        </p:txBody>
      </p:sp>
      <p:pic>
        <p:nvPicPr>
          <p:cNvPr id="22" name="Picture 21" descr="A close up of a car&#10;&#10;Description automatically generated">
            <a:extLst>
              <a:ext uri="{FF2B5EF4-FFF2-40B4-BE49-F238E27FC236}">
                <a16:creationId xmlns:a16="http://schemas.microsoft.com/office/drawing/2014/main" id="{58163BAC-58AA-C97C-6443-5D58C0DD2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38" y="1716772"/>
            <a:ext cx="3059045" cy="1269654"/>
          </a:xfrm>
          <a:prstGeom prst="rect">
            <a:avLst/>
          </a:prstGeom>
        </p:spPr>
      </p:pic>
      <p:pic>
        <p:nvPicPr>
          <p:cNvPr id="23" name="Picture 22" descr="A black and red background&#10;&#10;Description automatically generated">
            <a:extLst>
              <a:ext uri="{FF2B5EF4-FFF2-40B4-BE49-F238E27FC236}">
                <a16:creationId xmlns:a16="http://schemas.microsoft.com/office/drawing/2014/main" id="{C4928E77-2353-8658-17AE-DDBFCE430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978" y="1675359"/>
            <a:ext cx="3081131" cy="1280695"/>
          </a:xfrm>
          <a:prstGeom prst="rect">
            <a:avLst/>
          </a:prstGeom>
        </p:spPr>
      </p:pic>
      <p:pic>
        <p:nvPicPr>
          <p:cNvPr id="24" name="Picture 23" descr="A black background with red and green rectangles&#10;&#10;Description automatically generated">
            <a:extLst>
              <a:ext uri="{FF2B5EF4-FFF2-40B4-BE49-F238E27FC236}">
                <a16:creationId xmlns:a16="http://schemas.microsoft.com/office/drawing/2014/main" id="{E7E9CD25-48FB-DB6A-2B1B-D48A5E6F9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0392" y="1678120"/>
            <a:ext cx="3081131" cy="1280695"/>
          </a:xfrm>
          <a:prstGeom prst="rect">
            <a:avLst/>
          </a:prstGeom>
        </p:spPr>
      </p:pic>
      <p:pic>
        <p:nvPicPr>
          <p:cNvPr id="25" name="Picture 24" descr="A close up of a car&#10;&#10;Description automatically generated">
            <a:extLst>
              <a:ext uri="{FF2B5EF4-FFF2-40B4-BE49-F238E27FC236}">
                <a16:creationId xmlns:a16="http://schemas.microsoft.com/office/drawing/2014/main" id="{4F3AD2EE-6190-EA4E-A559-D47A1D607E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8195" y="3757055"/>
            <a:ext cx="3290957" cy="1369926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913256F-F9F2-4410-1331-A14F83B499BC}"/>
              </a:ext>
            </a:extLst>
          </p:cNvPr>
          <p:cNvCxnSpPr>
            <a:cxnSpLocks/>
          </p:cNvCxnSpPr>
          <p:nvPr/>
        </p:nvCxnSpPr>
        <p:spPr>
          <a:xfrm>
            <a:off x="5307496" y="4506842"/>
            <a:ext cx="1113181" cy="44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21AB95-D597-3CCE-013A-8D916129AF4F}"/>
              </a:ext>
            </a:extLst>
          </p:cNvPr>
          <p:cNvSpPr txBox="1"/>
          <p:nvPr/>
        </p:nvSpPr>
        <p:spPr>
          <a:xfrm>
            <a:off x="7662221" y="2971354"/>
            <a:ext cx="395436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3. </a:t>
            </a:r>
            <a:r>
              <a:rPr lang="en-GB" sz="1400" dirty="0">
                <a:solidFill>
                  <a:schemeClr val="bg1"/>
                </a:solidFill>
                <a:ea typeface="+mn-lt"/>
                <a:cs typeface="+mn-lt"/>
              </a:rPr>
              <a:t>Bounding box-urile </a:t>
            </a:r>
            <a:r>
              <a:rPr lang="en-GB" sz="1400" dirty="0" err="1">
                <a:solidFill>
                  <a:schemeClr val="bg1"/>
                </a:solidFill>
                <a:ea typeface="+mn-lt"/>
                <a:cs typeface="+mn-lt"/>
              </a:rPr>
              <a:t>componentelor</a:t>
            </a:r>
            <a:r>
              <a:rPr lang="en-GB" sz="1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ea typeface="+mn-lt"/>
                <a:cs typeface="+mn-lt"/>
              </a:rPr>
              <a:t>conexe</a:t>
            </a:r>
            <a:r>
              <a:rPr lang="en-GB" sz="14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EFDB7D-4017-547C-89C4-C709EA5124DF}"/>
              </a:ext>
            </a:extLst>
          </p:cNvPr>
          <p:cNvSpPr txBox="1"/>
          <p:nvPr/>
        </p:nvSpPr>
        <p:spPr>
          <a:xfrm>
            <a:off x="1765004" y="5124834"/>
            <a:ext cx="378871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4. </a:t>
            </a:r>
            <a:r>
              <a:rPr lang="en-GB" sz="1400" dirty="0">
                <a:solidFill>
                  <a:schemeClr val="bg1"/>
                </a:solidFill>
                <a:ea typeface="+mn-lt"/>
                <a:cs typeface="+mn-lt"/>
              </a:rPr>
              <a:t>Bounding box-urile in </a:t>
            </a:r>
            <a:r>
              <a:rPr lang="en-GB" sz="1400" dirty="0" err="1">
                <a:solidFill>
                  <a:schemeClr val="bg1"/>
                </a:solidFill>
                <a:ea typeface="+mn-lt"/>
                <a:cs typeface="+mn-lt"/>
              </a:rPr>
              <a:t>imaginea</a:t>
            </a:r>
            <a:r>
              <a:rPr lang="en-GB" sz="1400" dirty="0">
                <a:solidFill>
                  <a:schemeClr val="bg1"/>
                </a:solidFill>
                <a:ea typeface="+mn-lt"/>
                <a:cs typeface="+mn-lt"/>
              </a:rPr>
              <a:t> grayscale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DA32ECB-DB20-D7BB-A057-C66A544180DC}"/>
              </a:ext>
            </a:extLst>
          </p:cNvPr>
          <p:cNvCxnSpPr>
            <a:cxnSpLocks/>
          </p:cNvCxnSpPr>
          <p:nvPr/>
        </p:nvCxnSpPr>
        <p:spPr>
          <a:xfrm flipV="1">
            <a:off x="3760028" y="2404993"/>
            <a:ext cx="599836" cy="2209"/>
          </a:xfrm>
          <a:prstGeom prst="straightConnector1">
            <a:avLst/>
          </a:prstGeom>
          <a:ln w="5715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 descr="A license plate on a car&#10;&#10;Description automatically generated">
            <a:extLst>
              <a:ext uri="{FF2B5EF4-FFF2-40B4-BE49-F238E27FC236}">
                <a16:creationId xmlns:a16="http://schemas.microsoft.com/office/drawing/2014/main" id="{0B72F882-DF4F-B108-3470-A362C2CB85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5992" y="3760511"/>
            <a:ext cx="2067755" cy="137958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8EDC2C2-886B-7B81-9B62-251508A73B0D}"/>
              </a:ext>
            </a:extLst>
          </p:cNvPr>
          <p:cNvSpPr txBox="1"/>
          <p:nvPr/>
        </p:nvSpPr>
        <p:spPr>
          <a:xfrm>
            <a:off x="6127177" y="5124833"/>
            <a:ext cx="266227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5.</a:t>
            </a:r>
            <a:r>
              <a:rPr lang="en-GB" sz="1400" dirty="0">
                <a:solidFill>
                  <a:schemeClr val="bg1"/>
                </a:solidFill>
                <a:ea typeface="+mn-lt"/>
                <a:cs typeface="+mn-lt"/>
              </a:rPr>
              <a:t> Output </a:t>
            </a:r>
            <a:r>
              <a:rPr lang="en-GB" sz="1400" dirty="0" err="1">
                <a:solidFill>
                  <a:schemeClr val="bg1"/>
                </a:solidFill>
                <a:ea typeface="+mn-lt"/>
                <a:cs typeface="+mn-lt"/>
              </a:rPr>
              <a:t>regiune</a:t>
            </a:r>
            <a:r>
              <a:rPr lang="en-GB" sz="1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ea typeface="+mn-lt"/>
                <a:cs typeface="+mn-lt"/>
              </a:rPr>
              <a:t>segmentată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AF3A136-A51A-400F-5EAD-2CAB660C44D4}"/>
              </a:ext>
            </a:extLst>
          </p:cNvPr>
          <p:cNvCxnSpPr/>
          <p:nvPr/>
        </p:nvCxnSpPr>
        <p:spPr>
          <a:xfrm flipV="1">
            <a:off x="11181246" y="2404991"/>
            <a:ext cx="454991" cy="2209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8D28432-E987-3005-0F3E-86858A83EC03}"/>
              </a:ext>
            </a:extLst>
          </p:cNvPr>
          <p:cNvCxnSpPr/>
          <p:nvPr/>
        </p:nvCxnSpPr>
        <p:spPr>
          <a:xfrm flipH="1">
            <a:off x="11632459" y="2384422"/>
            <a:ext cx="22965" cy="1231635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D737476-13A7-2178-D74A-5859BD2066AC}"/>
              </a:ext>
            </a:extLst>
          </p:cNvPr>
          <p:cNvCxnSpPr>
            <a:cxnSpLocks/>
          </p:cNvCxnSpPr>
          <p:nvPr/>
        </p:nvCxnSpPr>
        <p:spPr>
          <a:xfrm>
            <a:off x="1429159" y="3466685"/>
            <a:ext cx="7074" cy="1071652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1818211-FD3C-BCAB-2DFE-CA50AD6B89BB}"/>
              </a:ext>
            </a:extLst>
          </p:cNvPr>
          <p:cNvCxnSpPr/>
          <p:nvPr/>
        </p:nvCxnSpPr>
        <p:spPr>
          <a:xfrm>
            <a:off x="1425534" y="3499933"/>
            <a:ext cx="10210798" cy="72888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B80C0EC-DDAB-5B74-4CB7-315DFCE2A321}"/>
              </a:ext>
            </a:extLst>
          </p:cNvPr>
          <p:cNvCxnSpPr>
            <a:cxnSpLocks/>
          </p:cNvCxnSpPr>
          <p:nvPr/>
        </p:nvCxnSpPr>
        <p:spPr>
          <a:xfrm flipV="1">
            <a:off x="1418812" y="4503251"/>
            <a:ext cx="587511" cy="2209"/>
          </a:xfrm>
          <a:prstGeom prst="straightConnector1">
            <a:avLst/>
          </a:prstGeom>
          <a:ln w="5715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3927F06-BC39-BE4B-2659-DC3A858F5F4E}"/>
              </a:ext>
            </a:extLst>
          </p:cNvPr>
          <p:cNvCxnSpPr>
            <a:cxnSpLocks/>
          </p:cNvCxnSpPr>
          <p:nvPr/>
        </p:nvCxnSpPr>
        <p:spPr>
          <a:xfrm flipV="1">
            <a:off x="7459593" y="2404993"/>
            <a:ext cx="632524" cy="2209"/>
          </a:xfrm>
          <a:prstGeom prst="straightConnector1">
            <a:avLst/>
          </a:prstGeom>
          <a:ln w="5715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8" action="ppaction://hlinksldjump"/>
            <a:extLst>
              <a:ext uri="{FF2B5EF4-FFF2-40B4-BE49-F238E27FC236}">
                <a16:creationId xmlns:a16="http://schemas.microsoft.com/office/drawing/2014/main" id="{DF5A0622-6924-2F67-FA0A-3C999C3B9106}"/>
              </a:ext>
            </a:extLst>
          </p:cNvPr>
          <p:cNvSpPr txBox="1"/>
          <p:nvPr/>
        </p:nvSpPr>
        <p:spPr>
          <a:xfrm>
            <a:off x="4760" y="6418778"/>
            <a:ext cx="11668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b="1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ÎNAPOI</a:t>
            </a:r>
            <a:endParaRPr lang="en-GB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62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256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8" name="Freeform: Shape 163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59" name="Freeform: Shape 16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60" name="Freeform: Shape 16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6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2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263" name="Rectangle 262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r="5" b="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266" name="Graphic 3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0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04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06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21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CB9E01E-2ED2-F7EE-D13C-D392F860DBC0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Edge Map</a:t>
            </a:r>
            <a:endParaRPr lang="en-US" sz="4000" b="1">
              <a:solidFill>
                <a:schemeClr val="bg1"/>
              </a:solidFill>
            </a:endParaRPr>
          </a:p>
        </p:txBody>
      </p:sp>
      <p:pic>
        <p:nvPicPr>
          <p:cNvPr id="9" name="Picture 8" descr="A close up of a license plate&#10;&#10;Description automatically generated">
            <a:extLst>
              <a:ext uri="{FF2B5EF4-FFF2-40B4-BE49-F238E27FC236}">
                <a16:creationId xmlns:a16="http://schemas.microsoft.com/office/drawing/2014/main" id="{66EA0DFF-26B1-12F4-5B65-D7FC57A77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631" y="1674828"/>
            <a:ext cx="2747326" cy="1833551"/>
          </a:xfrm>
          <a:prstGeom prst="rect">
            <a:avLst/>
          </a:prstGeom>
        </p:spPr>
      </p:pic>
      <p:pic>
        <p:nvPicPr>
          <p:cNvPr id="2" name="Picture 1" descr="A close up of a license plate&#10;&#10;Description automatically generated">
            <a:extLst>
              <a:ext uri="{FF2B5EF4-FFF2-40B4-BE49-F238E27FC236}">
                <a16:creationId xmlns:a16="http://schemas.microsoft.com/office/drawing/2014/main" id="{1A3C8C00-EC75-BE9B-D1CB-33C1795CF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630" y="4236914"/>
            <a:ext cx="2758369" cy="1837967"/>
          </a:xfrm>
          <a:prstGeom prst="rect">
            <a:avLst/>
          </a:prstGeom>
        </p:spPr>
      </p:pic>
      <p:pic>
        <p:nvPicPr>
          <p:cNvPr id="5" name="Picture 4" descr="A close up of a license plate&#10;&#10;Description automatically generated">
            <a:extLst>
              <a:ext uri="{FF2B5EF4-FFF2-40B4-BE49-F238E27FC236}">
                <a16:creationId xmlns:a16="http://schemas.microsoft.com/office/drawing/2014/main" id="{DA31303F-F80B-9C9C-4352-19CAF208C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6801" y="1677640"/>
            <a:ext cx="2758369" cy="1832343"/>
          </a:xfrm>
          <a:prstGeom prst="rect">
            <a:avLst/>
          </a:prstGeom>
        </p:spPr>
      </p:pic>
      <p:pic>
        <p:nvPicPr>
          <p:cNvPr id="13" name="Picture 12" descr="A close up of a license plate&#10;&#10;Description automatically generated">
            <a:extLst>
              <a:ext uri="{FF2B5EF4-FFF2-40B4-BE49-F238E27FC236}">
                <a16:creationId xmlns:a16="http://schemas.microsoft.com/office/drawing/2014/main" id="{4308F8A9-66C7-0669-7211-49C65350D5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3585" y="4241946"/>
            <a:ext cx="2758370" cy="183011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2385DD-68E0-A175-8A82-564DF1423A38}"/>
              </a:ext>
            </a:extLst>
          </p:cNvPr>
          <p:cNvCxnSpPr>
            <a:cxnSpLocks/>
          </p:cNvCxnSpPr>
          <p:nvPr/>
        </p:nvCxnSpPr>
        <p:spPr>
          <a:xfrm>
            <a:off x="3452193" y="2640494"/>
            <a:ext cx="1102139" cy="44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C93996E-5A8B-4B8A-90CB-4802A530D547}"/>
              </a:ext>
            </a:extLst>
          </p:cNvPr>
          <p:cNvCxnSpPr>
            <a:cxnSpLocks/>
          </p:cNvCxnSpPr>
          <p:nvPr/>
        </p:nvCxnSpPr>
        <p:spPr>
          <a:xfrm>
            <a:off x="7328453" y="2629450"/>
            <a:ext cx="1102139" cy="44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ED7AB61-6FB8-1988-A35A-0C0BD6D3090E}"/>
              </a:ext>
            </a:extLst>
          </p:cNvPr>
          <p:cNvCxnSpPr/>
          <p:nvPr/>
        </p:nvCxnSpPr>
        <p:spPr>
          <a:xfrm flipV="1">
            <a:off x="11181246" y="2416035"/>
            <a:ext cx="454991" cy="2209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A1D9252-E28B-1E4C-F0A3-87C424A2D70C}"/>
              </a:ext>
            </a:extLst>
          </p:cNvPr>
          <p:cNvCxnSpPr/>
          <p:nvPr/>
        </p:nvCxnSpPr>
        <p:spPr>
          <a:xfrm>
            <a:off x="11633336" y="2395465"/>
            <a:ext cx="1330" cy="1596267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CD1C32C-3F0D-F1D2-DD36-91B22FC428D6}"/>
              </a:ext>
            </a:extLst>
          </p:cNvPr>
          <p:cNvCxnSpPr>
            <a:cxnSpLocks/>
          </p:cNvCxnSpPr>
          <p:nvPr/>
        </p:nvCxnSpPr>
        <p:spPr>
          <a:xfrm flipV="1">
            <a:off x="2302288" y="3984211"/>
            <a:ext cx="9333947" cy="123684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9CF4C0-BE95-4E0C-48C4-1274553E2A7D}"/>
              </a:ext>
            </a:extLst>
          </p:cNvPr>
          <p:cNvCxnSpPr>
            <a:cxnSpLocks/>
          </p:cNvCxnSpPr>
          <p:nvPr/>
        </p:nvCxnSpPr>
        <p:spPr>
          <a:xfrm flipH="1">
            <a:off x="2302926" y="4107205"/>
            <a:ext cx="9713" cy="1101472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CCB3E15-F78C-3F33-A90D-0418FAED0F46}"/>
              </a:ext>
            </a:extLst>
          </p:cNvPr>
          <p:cNvCxnSpPr>
            <a:cxnSpLocks/>
          </p:cNvCxnSpPr>
          <p:nvPr/>
        </p:nvCxnSpPr>
        <p:spPr>
          <a:xfrm flipV="1">
            <a:off x="2324376" y="5176905"/>
            <a:ext cx="467315" cy="2209"/>
          </a:xfrm>
          <a:prstGeom prst="straightConnector1">
            <a:avLst/>
          </a:prstGeom>
          <a:ln w="5715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1D327B9-7CA3-AA82-0005-23E17F686D6B}"/>
              </a:ext>
            </a:extLst>
          </p:cNvPr>
          <p:cNvCxnSpPr>
            <a:cxnSpLocks/>
          </p:cNvCxnSpPr>
          <p:nvPr/>
        </p:nvCxnSpPr>
        <p:spPr>
          <a:xfrm>
            <a:off x="5517324" y="5202581"/>
            <a:ext cx="1102139" cy="44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1" name="Picture 30" descr="A license plate on a car&#10;&#10;Description automatically generated">
            <a:extLst>
              <a:ext uri="{FF2B5EF4-FFF2-40B4-BE49-F238E27FC236}">
                <a16:creationId xmlns:a16="http://schemas.microsoft.com/office/drawing/2014/main" id="{845CF6D3-093A-E483-2B5C-6563700709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427" y="1673295"/>
            <a:ext cx="2763493" cy="18394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F4BC9B-376D-B8DF-92BC-B3AD4F8C43DC}"/>
              </a:ext>
            </a:extLst>
          </p:cNvPr>
          <p:cNvSpPr txBox="1"/>
          <p:nvPr/>
        </p:nvSpPr>
        <p:spPr>
          <a:xfrm>
            <a:off x="837352" y="3512485"/>
            <a:ext cx="24855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1.</a:t>
            </a:r>
            <a:r>
              <a:rPr lang="en-GB" sz="1400" dirty="0">
                <a:solidFill>
                  <a:schemeClr val="bg1"/>
                </a:solidFill>
                <a:ea typeface="+mn-lt"/>
                <a:cs typeface="+mn-lt"/>
              </a:rPr>
              <a:t> Input </a:t>
            </a:r>
            <a:r>
              <a:rPr lang="en-GB" sz="1400" dirty="0" err="1">
                <a:solidFill>
                  <a:schemeClr val="bg1"/>
                </a:solidFill>
                <a:ea typeface="+mn-lt"/>
                <a:cs typeface="+mn-lt"/>
              </a:rPr>
              <a:t>regiune</a:t>
            </a:r>
            <a:r>
              <a:rPr lang="en-GB" sz="1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ea typeface="+mn-lt"/>
                <a:cs typeface="+mn-lt"/>
              </a:rPr>
              <a:t>segmentată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75EBC4-1D33-5A18-8B27-379FD323ED67}"/>
              </a:ext>
            </a:extLst>
          </p:cNvPr>
          <p:cNvSpPr txBox="1"/>
          <p:nvPr/>
        </p:nvSpPr>
        <p:spPr>
          <a:xfrm>
            <a:off x="4857178" y="3512485"/>
            <a:ext cx="21653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2. </a:t>
            </a:r>
            <a:r>
              <a:rPr lang="en-GB" sz="1400" dirty="0" err="1">
                <a:solidFill>
                  <a:schemeClr val="bg1"/>
                </a:solidFill>
              </a:rPr>
              <a:t>Gradien</a:t>
            </a:r>
            <a:r>
              <a:rPr lang="en-GB" sz="1400" dirty="0" err="1">
                <a:solidFill>
                  <a:schemeClr val="bg1"/>
                </a:solidFill>
                <a:ea typeface="+mn-lt"/>
                <a:cs typeface="+mn-lt"/>
              </a:rPr>
              <a:t>ț</a:t>
            </a:r>
            <a:r>
              <a:rPr lang="en-GB" sz="1400" dirty="0" err="1">
                <a:solidFill>
                  <a:schemeClr val="bg1"/>
                </a:solidFill>
              </a:rPr>
              <a:t>ii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morfologici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8FAB7F-264D-EBED-3835-9F8DB7D9E361}"/>
              </a:ext>
            </a:extLst>
          </p:cNvPr>
          <p:cNvSpPr txBox="1"/>
          <p:nvPr/>
        </p:nvSpPr>
        <p:spPr>
          <a:xfrm>
            <a:off x="7993526" y="3501442"/>
            <a:ext cx="361201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3. </a:t>
            </a:r>
            <a:r>
              <a:rPr lang="en-GB" sz="1400" dirty="0" err="1">
                <a:solidFill>
                  <a:schemeClr val="bg1"/>
                </a:solidFill>
              </a:rPr>
              <a:t>Gradien</a:t>
            </a:r>
            <a:r>
              <a:rPr lang="en-GB" sz="1400" dirty="0" err="1">
                <a:solidFill>
                  <a:schemeClr val="bg1"/>
                </a:solidFill>
                <a:ea typeface="+mn-lt"/>
                <a:cs typeface="+mn-lt"/>
              </a:rPr>
              <a:t>ț</a:t>
            </a:r>
            <a:r>
              <a:rPr lang="en-GB" sz="1400" dirty="0" err="1">
                <a:solidFill>
                  <a:schemeClr val="bg1"/>
                </a:solidFill>
              </a:rPr>
              <a:t>ii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morfologici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binariza</a:t>
            </a:r>
            <a:r>
              <a:rPr lang="en-GB" sz="1400" dirty="0" err="1">
                <a:solidFill>
                  <a:schemeClr val="bg1"/>
                </a:solidFill>
                <a:ea typeface="+mn-lt"/>
                <a:cs typeface="+mn-lt"/>
              </a:rPr>
              <a:t>ț</a:t>
            </a:r>
            <a:r>
              <a:rPr lang="en-GB" sz="1400" dirty="0" err="1">
                <a:solidFill>
                  <a:schemeClr val="bg1"/>
                </a:solidFill>
              </a:rPr>
              <a:t>i</a:t>
            </a:r>
            <a:r>
              <a:rPr lang="en-GB" sz="1400" dirty="0">
                <a:solidFill>
                  <a:schemeClr val="bg1"/>
                </a:solidFill>
              </a:rPr>
              <a:t> (</a:t>
            </a:r>
            <a:r>
              <a:rPr lang="en-GB" sz="1400" dirty="0" err="1">
                <a:solidFill>
                  <a:schemeClr val="bg1"/>
                </a:solidFill>
              </a:rPr>
              <a:t>masc</a:t>
            </a:r>
            <a:r>
              <a:rPr lang="en-GB" sz="1400" dirty="0" err="1">
                <a:solidFill>
                  <a:schemeClr val="bg1"/>
                </a:solidFill>
                <a:ea typeface="+mn-lt"/>
                <a:cs typeface="+mn-lt"/>
              </a:rPr>
              <a:t>ă</a:t>
            </a:r>
            <a:r>
              <a:rPr lang="en-GB" sz="1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AF57E0-8163-2E0A-241B-392920B36C5B}"/>
              </a:ext>
            </a:extLst>
          </p:cNvPr>
          <p:cNvSpPr txBox="1"/>
          <p:nvPr/>
        </p:nvSpPr>
        <p:spPr>
          <a:xfrm>
            <a:off x="2637439" y="6074572"/>
            <a:ext cx="303775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4. </a:t>
            </a:r>
            <a:r>
              <a:rPr lang="en-GB" sz="1400" dirty="0" err="1">
                <a:solidFill>
                  <a:schemeClr val="bg1"/>
                </a:solidFill>
              </a:rPr>
              <a:t>Gradien</a:t>
            </a:r>
            <a:r>
              <a:rPr lang="en-GB" sz="1400" dirty="0" err="1">
                <a:solidFill>
                  <a:schemeClr val="bg1"/>
                </a:solidFill>
                <a:ea typeface="+mn-lt"/>
                <a:cs typeface="+mn-lt"/>
              </a:rPr>
              <a:t>ț</a:t>
            </a:r>
            <a:r>
              <a:rPr lang="en-GB" sz="1400" dirty="0" err="1">
                <a:solidFill>
                  <a:schemeClr val="bg1"/>
                </a:solidFill>
              </a:rPr>
              <a:t>ii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morfologici</a:t>
            </a:r>
            <a:r>
              <a:rPr lang="en-GB" sz="1400" dirty="0">
                <a:solidFill>
                  <a:schemeClr val="bg1"/>
                </a:solidFill>
              </a:rPr>
              <a:t> din </a:t>
            </a:r>
            <a:r>
              <a:rPr lang="en-GB" sz="1400" dirty="0" err="1">
                <a:solidFill>
                  <a:schemeClr val="bg1"/>
                </a:solidFill>
                <a:ea typeface="+mn-lt"/>
                <a:cs typeface="+mn-lt"/>
              </a:rPr>
              <a:t>mască</a:t>
            </a:r>
            <a:endParaRPr lang="en-GB" sz="1400" dirty="0" err="1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73DC83-E96B-176E-3385-89802CE411B4}"/>
              </a:ext>
            </a:extLst>
          </p:cNvPr>
          <p:cNvSpPr txBox="1"/>
          <p:nvPr/>
        </p:nvSpPr>
        <p:spPr>
          <a:xfrm>
            <a:off x="6955439" y="6074572"/>
            <a:ext cx="184506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5. Output edge map</a:t>
            </a:r>
          </a:p>
        </p:txBody>
      </p:sp>
      <p:sp>
        <p:nvSpPr>
          <p:cNvPr id="12" name="TextBox 11">
            <a:hlinkClick r:id="rId8" action="ppaction://hlinksldjump"/>
            <a:extLst>
              <a:ext uri="{FF2B5EF4-FFF2-40B4-BE49-F238E27FC236}">
                <a16:creationId xmlns:a16="http://schemas.microsoft.com/office/drawing/2014/main" id="{A696DFE7-A941-903F-2EB9-ECDFBAABE9A7}"/>
              </a:ext>
            </a:extLst>
          </p:cNvPr>
          <p:cNvSpPr txBox="1"/>
          <p:nvPr/>
        </p:nvSpPr>
        <p:spPr>
          <a:xfrm>
            <a:off x="4760" y="6418778"/>
            <a:ext cx="11668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b="1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ÎNAPOI</a:t>
            </a:r>
            <a:endParaRPr lang="en-GB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070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256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8" name="Freeform: Shape 163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59" name="Freeform: Shape 16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60" name="Freeform: Shape 16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6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2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263" name="Rectangle 262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r="5" b="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266" name="Graphic 3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0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04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06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21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CB9E01E-2ED2-F7EE-D13C-D392F860DBC0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dirty="0" err="1">
                <a:solidFill>
                  <a:schemeClr val="bg1"/>
                </a:solidFill>
                <a:ea typeface="+mn-lt"/>
                <a:cs typeface="+mn-lt"/>
              </a:rPr>
              <a:t>Regiune</a:t>
            </a:r>
            <a:r>
              <a:rPr lang="en-GB" sz="4000" b="1" dirty="0">
                <a:solidFill>
                  <a:schemeClr val="bg1"/>
                </a:solidFill>
                <a:ea typeface="+mn-lt"/>
                <a:cs typeface="+mn-lt"/>
              </a:rPr>
              <a:t> text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Close-up of a license plate&#10;&#10;Description automatically generated">
            <a:extLst>
              <a:ext uri="{FF2B5EF4-FFF2-40B4-BE49-F238E27FC236}">
                <a16:creationId xmlns:a16="http://schemas.microsoft.com/office/drawing/2014/main" id="{D1BB0EE9-07CB-751E-309A-15FC9E9BA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562" y="2664786"/>
            <a:ext cx="2063336" cy="1371176"/>
          </a:xfrm>
          <a:prstGeom prst="rect">
            <a:avLst/>
          </a:prstGeom>
        </p:spPr>
      </p:pic>
      <p:pic>
        <p:nvPicPr>
          <p:cNvPr id="10" name="Picture 9" descr="A close-up of a license plate&#10;&#10;Description automatically generated">
            <a:extLst>
              <a:ext uri="{FF2B5EF4-FFF2-40B4-BE49-F238E27FC236}">
                <a16:creationId xmlns:a16="http://schemas.microsoft.com/office/drawing/2014/main" id="{EE7522A9-152A-77CE-575E-D7B7BFA2D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491" y="3721036"/>
            <a:ext cx="2063336" cy="1371176"/>
          </a:xfrm>
          <a:prstGeom prst="rect">
            <a:avLst/>
          </a:prstGeom>
        </p:spPr>
      </p:pic>
      <p:pic>
        <p:nvPicPr>
          <p:cNvPr id="12" name="Picture 11" descr="A white rectangular object with black background&#10;&#10;Description automatically generated">
            <a:extLst>
              <a:ext uri="{FF2B5EF4-FFF2-40B4-BE49-F238E27FC236}">
                <a16:creationId xmlns:a16="http://schemas.microsoft.com/office/drawing/2014/main" id="{A8382E9A-6BA5-9A1D-18F9-B9043D036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035" y="1678262"/>
            <a:ext cx="2056709" cy="136677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1DACC09-D873-B04F-3766-6FF834757EB8}"/>
              </a:ext>
            </a:extLst>
          </p:cNvPr>
          <p:cNvSpPr txBox="1"/>
          <p:nvPr/>
        </p:nvSpPr>
        <p:spPr>
          <a:xfrm>
            <a:off x="5933796" y="5111482"/>
            <a:ext cx="281083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3.2. </a:t>
            </a:r>
            <a:r>
              <a:rPr lang="en-GB" sz="1400" dirty="0" err="1">
                <a:solidFill>
                  <a:schemeClr val="bg1"/>
                </a:solidFill>
                <a:ea typeface="+mn-lt"/>
                <a:cs typeface="+mn-lt"/>
              </a:rPr>
              <a:t>Corecție</a:t>
            </a:r>
            <a:r>
              <a:rPr lang="en-GB" sz="1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ea typeface="+mn-lt"/>
                <a:cs typeface="+mn-lt"/>
              </a:rPr>
              <a:t>regiune</a:t>
            </a:r>
            <a:r>
              <a:rPr lang="en-GB" sz="14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1400" dirty="0" err="1">
                <a:solidFill>
                  <a:schemeClr val="bg1"/>
                </a:solidFill>
                <a:ea typeface="+mn-lt"/>
                <a:cs typeface="+mn-lt"/>
              </a:rPr>
              <a:t>binarizată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2934FEB-8C72-D84D-8940-CC20FA91079B}"/>
              </a:ext>
            </a:extLst>
          </p:cNvPr>
          <p:cNvCxnSpPr/>
          <p:nvPr/>
        </p:nvCxnSpPr>
        <p:spPr>
          <a:xfrm>
            <a:off x="5514560" y="3388691"/>
            <a:ext cx="781877" cy="98065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2CB2730-F056-AB02-E6C3-10F127AAD2EB}"/>
              </a:ext>
            </a:extLst>
          </p:cNvPr>
          <p:cNvCxnSpPr>
            <a:cxnSpLocks/>
          </p:cNvCxnSpPr>
          <p:nvPr/>
        </p:nvCxnSpPr>
        <p:spPr>
          <a:xfrm flipV="1">
            <a:off x="5514561" y="2392567"/>
            <a:ext cx="781877" cy="91881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license plate on a car&#10;&#10;Description automatically generated">
            <a:extLst>
              <a:ext uri="{FF2B5EF4-FFF2-40B4-BE49-F238E27FC236}">
                <a16:creationId xmlns:a16="http://schemas.microsoft.com/office/drawing/2014/main" id="{4B007B57-3455-0FA1-FFBD-CAA9B7959A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822" y="2664781"/>
            <a:ext cx="2063336" cy="1371186"/>
          </a:xfrm>
          <a:prstGeom prst="rect">
            <a:avLst/>
          </a:prstGeom>
        </p:spPr>
      </p:pic>
      <p:pic>
        <p:nvPicPr>
          <p:cNvPr id="3" name="Picture 2" descr="A white rectangular object with black background&#10;&#10;Description automatically generated">
            <a:extLst>
              <a:ext uri="{FF2B5EF4-FFF2-40B4-BE49-F238E27FC236}">
                <a16:creationId xmlns:a16="http://schemas.microsoft.com/office/drawing/2014/main" id="{3E8EFD9C-8674-3D47-0D22-5D777F9ED4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9558" y="3716338"/>
            <a:ext cx="2067754" cy="138223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6410A59-6307-8F3A-49A7-AD07829EBC9B}"/>
              </a:ext>
            </a:extLst>
          </p:cNvPr>
          <p:cNvCxnSpPr/>
          <p:nvPr/>
        </p:nvCxnSpPr>
        <p:spPr>
          <a:xfrm flipV="1">
            <a:off x="2756452" y="3356112"/>
            <a:ext cx="666143" cy="1325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91E95A-EB81-7E1C-57EC-1F6ADA5C1004}"/>
              </a:ext>
            </a:extLst>
          </p:cNvPr>
          <p:cNvCxnSpPr>
            <a:cxnSpLocks/>
          </p:cNvCxnSpPr>
          <p:nvPr/>
        </p:nvCxnSpPr>
        <p:spPr>
          <a:xfrm flipV="1">
            <a:off x="8377582" y="4449416"/>
            <a:ext cx="721360" cy="220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047BE23-A9A9-C25B-6DD8-B9B9F1281716}"/>
              </a:ext>
            </a:extLst>
          </p:cNvPr>
          <p:cNvSpPr txBox="1"/>
          <p:nvPr/>
        </p:nvSpPr>
        <p:spPr>
          <a:xfrm>
            <a:off x="483961" y="4031529"/>
            <a:ext cx="24855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1.</a:t>
            </a:r>
            <a:r>
              <a:rPr lang="en-GB" sz="1400" dirty="0">
                <a:solidFill>
                  <a:schemeClr val="bg1"/>
                </a:solidFill>
                <a:ea typeface="+mn-lt"/>
                <a:cs typeface="+mn-lt"/>
              </a:rPr>
              <a:t> Input </a:t>
            </a:r>
            <a:r>
              <a:rPr lang="en-GB" sz="1400" dirty="0" err="1">
                <a:solidFill>
                  <a:schemeClr val="bg1"/>
                </a:solidFill>
                <a:ea typeface="+mn-lt"/>
                <a:cs typeface="+mn-lt"/>
              </a:rPr>
              <a:t>regiune</a:t>
            </a:r>
            <a:r>
              <a:rPr lang="en-GB" sz="1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ea typeface="+mn-lt"/>
                <a:cs typeface="+mn-lt"/>
              </a:rPr>
              <a:t>segmentată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301B9A-B238-00E9-74EE-C5A3252205D6}"/>
              </a:ext>
            </a:extLst>
          </p:cNvPr>
          <p:cNvSpPr txBox="1"/>
          <p:nvPr/>
        </p:nvSpPr>
        <p:spPr>
          <a:xfrm>
            <a:off x="3498830" y="4031529"/>
            <a:ext cx="19113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2.</a:t>
            </a:r>
            <a:r>
              <a:rPr lang="en-GB" sz="14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1400" dirty="0" err="1">
                <a:solidFill>
                  <a:schemeClr val="bg1"/>
                </a:solidFill>
                <a:ea typeface="+mn-lt"/>
                <a:cs typeface="+mn-lt"/>
              </a:rPr>
              <a:t>Regiune</a:t>
            </a:r>
            <a:r>
              <a:rPr lang="en-GB" sz="1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ea typeface="+mn-lt"/>
                <a:cs typeface="+mn-lt"/>
              </a:rPr>
              <a:t>binarizată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52B704-BC89-7F92-2169-387BDCF4EE56}"/>
              </a:ext>
            </a:extLst>
          </p:cNvPr>
          <p:cNvSpPr txBox="1"/>
          <p:nvPr/>
        </p:nvSpPr>
        <p:spPr>
          <a:xfrm>
            <a:off x="9129562" y="5119969"/>
            <a:ext cx="20240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4. Output </a:t>
            </a:r>
            <a:r>
              <a:rPr lang="en-GB" sz="1400" dirty="0" err="1">
                <a:solidFill>
                  <a:schemeClr val="bg1"/>
                </a:solidFill>
              </a:rPr>
              <a:t>regiune</a:t>
            </a:r>
            <a:r>
              <a:rPr lang="en-GB" sz="1400" dirty="0">
                <a:solidFill>
                  <a:schemeClr val="bg1"/>
                </a:solidFill>
              </a:rPr>
              <a:t> text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E3486C-B274-309B-3CFE-0DF41B5DD3AB}"/>
              </a:ext>
            </a:extLst>
          </p:cNvPr>
          <p:cNvSpPr txBox="1"/>
          <p:nvPr/>
        </p:nvSpPr>
        <p:spPr>
          <a:xfrm>
            <a:off x="6191997" y="3065881"/>
            <a:ext cx="230015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3.1. </a:t>
            </a:r>
            <a:r>
              <a:rPr lang="en-GB" sz="1400" dirty="0" err="1">
                <a:solidFill>
                  <a:schemeClr val="bg1"/>
                </a:solidFill>
              </a:rPr>
              <a:t>Regiune</a:t>
            </a:r>
            <a:r>
              <a:rPr lang="en-GB" sz="1400" dirty="0">
                <a:solidFill>
                  <a:schemeClr val="bg1"/>
                </a:solidFill>
              </a:rPr>
              <a:t> text </a:t>
            </a:r>
            <a:r>
              <a:rPr lang="en-GB" sz="1400" dirty="0" err="1">
                <a:solidFill>
                  <a:schemeClr val="bg1"/>
                </a:solidFill>
              </a:rPr>
              <a:t>eronat</a:t>
            </a:r>
            <a:r>
              <a:rPr lang="en-GB" sz="1400" dirty="0" err="1">
                <a:solidFill>
                  <a:schemeClr val="bg1"/>
                </a:solidFill>
                <a:ea typeface="+mn-lt"/>
                <a:cs typeface="+mn-lt"/>
              </a:rPr>
              <a:t>ă</a:t>
            </a:r>
          </a:p>
        </p:txBody>
      </p:sp>
      <p:sp>
        <p:nvSpPr>
          <p:cNvPr id="5" name="TextBox 4">
            <a:hlinkClick r:id="rId8" action="ppaction://hlinksldjump"/>
            <a:extLst>
              <a:ext uri="{FF2B5EF4-FFF2-40B4-BE49-F238E27FC236}">
                <a16:creationId xmlns:a16="http://schemas.microsoft.com/office/drawing/2014/main" id="{C980E7FC-78D1-5C7E-19CF-3F9832484F80}"/>
              </a:ext>
            </a:extLst>
          </p:cNvPr>
          <p:cNvSpPr txBox="1"/>
          <p:nvPr/>
        </p:nvSpPr>
        <p:spPr>
          <a:xfrm>
            <a:off x="4760" y="6418778"/>
            <a:ext cx="11668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b="1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ÎNAPOI</a:t>
            </a:r>
            <a:endParaRPr lang="en-GB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622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256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8" name="Freeform: Shape 163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59" name="Freeform: Shape 16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60" name="Freeform: Shape 16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6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2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263" name="Rectangle 262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r="5" b="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266" name="Graphic 3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0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04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06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21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CB9E01E-2ED2-F7EE-D13C-D392F860DBC0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dirty="0" err="1">
                <a:solidFill>
                  <a:schemeClr val="bg1"/>
                </a:solidFill>
                <a:ea typeface="+mn-lt"/>
                <a:cs typeface="+mn-lt"/>
              </a:rPr>
              <a:t>Rectificare</a:t>
            </a:r>
            <a:endParaRPr lang="en-US" sz="4000" b="1" dirty="0" err="1">
              <a:solidFill>
                <a:schemeClr val="bg1"/>
              </a:solidFill>
            </a:endParaRPr>
          </a:p>
        </p:txBody>
      </p:sp>
      <p:pic>
        <p:nvPicPr>
          <p:cNvPr id="9" name="Picture 8" descr="A white rectangular object with green border&#10;&#10;Description automatically generated">
            <a:extLst>
              <a:ext uri="{FF2B5EF4-FFF2-40B4-BE49-F238E27FC236}">
                <a16:creationId xmlns:a16="http://schemas.microsoft.com/office/drawing/2014/main" id="{66EA0DFF-26B1-12F4-5B65-D7FC57A77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414" y="1679111"/>
            <a:ext cx="2051587" cy="1363368"/>
          </a:xfrm>
          <a:prstGeom prst="rect">
            <a:avLst/>
          </a:prstGeom>
        </p:spPr>
      </p:pic>
      <p:pic>
        <p:nvPicPr>
          <p:cNvPr id="5" name="Picture 4" descr="A red and blue lines on a black background&#10;&#10;Description automatically generated">
            <a:extLst>
              <a:ext uri="{FF2B5EF4-FFF2-40B4-BE49-F238E27FC236}">
                <a16:creationId xmlns:a16="http://schemas.microsoft.com/office/drawing/2014/main" id="{DA31303F-F80B-9C9C-4352-19CAF208C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3584" y="1677649"/>
            <a:ext cx="2062630" cy="137070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ED7AB61-6FB8-1988-A35A-0C0BD6D3090E}"/>
              </a:ext>
            </a:extLst>
          </p:cNvPr>
          <p:cNvCxnSpPr/>
          <p:nvPr/>
        </p:nvCxnSpPr>
        <p:spPr>
          <a:xfrm flipV="1">
            <a:off x="11181246" y="2416035"/>
            <a:ext cx="454991" cy="2209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A1D9252-E28B-1E4C-F0A3-87C424A2D70C}"/>
              </a:ext>
            </a:extLst>
          </p:cNvPr>
          <p:cNvCxnSpPr/>
          <p:nvPr/>
        </p:nvCxnSpPr>
        <p:spPr>
          <a:xfrm flipH="1">
            <a:off x="11621415" y="2395465"/>
            <a:ext cx="22965" cy="1231635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9CF4C0-BE95-4E0C-48C4-1274553E2A7D}"/>
              </a:ext>
            </a:extLst>
          </p:cNvPr>
          <p:cNvCxnSpPr>
            <a:cxnSpLocks/>
          </p:cNvCxnSpPr>
          <p:nvPr/>
        </p:nvCxnSpPr>
        <p:spPr>
          <a:xfrm flipH="1">
            <a:off x="1618229" y="3499813"/>
            <a:ext cx="20756" cy="1182088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CCB3E15-F78C-3F33-A90D-0418FAED0F46}"/>
              </a:ext>
            </a:extLst>
          </p:cNvPr>
          <p:cNvCxnSpPr>
            <a:cxnSpLocks/>
          </p:cNvCxnSpPr>
          <p:nvPr/>
        </p:nvCxnSpPr>
        <p:spPr>
          <a:xfrm>
            <a:off x="2766115" y="2351983"/>
            <a:ext cx="710272" cy="8834"/>
          </a:xfrm>
          <a:prstGeom prst="straightConnector1">
            <a:avLst/>
          </a:prstGeom>
          <a:ln w="5715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white rectangular object with black background&#10;&#10;Description automatically generated">
            <a:extLst>
              <a:ext uri="{FF2B5EF4-FFF2-40B4-BE49-F238E27FC236}">
                <a16:creationId xmlns:a16="http://schemas.microsoft.com/office/drawing/2014/main" id="{845CF6D3-093A-E483-2B5C-656370070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427" y="1675145"/>
            <a:ext cx="2067754" cy="1374112"/>
          </a:xfrm>
          <a:prstGeom prst="rect">
            <a:avLst/>
          </a:prstGeom>
        </p:spPr>
      </p:pic>
      <p:pic>
        <p:nvPicPr>
          <p:cNvPr id="15" name="Picture 14" descr="A license plate on a car&#10;&#10;Description automatically generated">
            <a:extLst>
              <a:ext uri="{FF2B5EF4-FFF2-40B4-BE49-F238E27FC236}">
                <a16:creationId xmlns:a16="http://schemas.microsoft.com/office/drawing/2014/main" id="{B4AF7778-95D3-2470-E555-A76AA8DA91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4980" y="3964745"/>
            <a:ext cx="2062631" cy="1375144"/>
          </a:xfrm>
          <a:prstGeom prst="rect">
            <a:avLst/>
          </a:prstGeom>
        </p:spPr>
      </p:pic>
      <p:pic>
        <p:nvPicPr>
          <p:cNvPr id="16" name="Picture 15" descr="A number on a white surface&#10;&#10;Description automatically generated">
            <a:extLst>
              <a:ext uri="{FF2B5EF4-FFF2-40B4-BE49-F238E27FC236}">
                <a16:creationId xmlns:a16="http://schemas.microsoft.com/office/drawing/2014/main" id="{E1CB2C1B-143E-7534-6AB7-588B3AA3A9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3149" y="4414958"/>
            <a:ext cx="2064044" cy="476922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CFCC139-4DE0-9F71-8FA3-CFFCF3BE1CFE}"/>
              </a:ext>
            </a:extLst>
          </p:cNvPr>
          <p:cNvCxnSpPr>
            <a:cxnSpLocks/>
          </p:cNvCxnSpPr>
          <p:nvPr/>
        </p:nvCxnSpPr>
        <p:spPr>
          <a:xfrm>
            <a:off x="4158976" y="4650406"/>
            <a:ext cx="740356" cy="1148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2" name="Picture 21" descr="A red and blue lines on a black background&#10;&#10;Description automatically generated">
            <a:extLst>
              <a:ext uri="{FF2B5EF4-FFF2-40B4-BE49-F238E27FC236}">
                <a16:creationId xmlns:a16="http://schemas.microsoft.com/office/drawing/2014/main" id="{ACA9F5E3-C00C-F3B3-4C65-BD2D52877A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6950" y="3971822"/>
            <a:ext cx="2067753" cy="137484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2A8A2AC-266A-713C-CC39-DF30A20FC320}"/>
              </a:ext>
            </a:extLst>
          </p:cNvPr>
          <p:cNvSpPr txBox="1"/>
          <p:nvPr/>
        </p:nvSpPr>
        <p:spPr>
          <a:xfrm>
            <a:off x="2096309" y="5345702"/>
            <a:ext cx="206593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ea typeface="+mn-lt"/>
                <a:cs typeface="+mn-lt"/>
              </a:rPr>
              <a:t>5. Puncte de </a:t>
            </a:r>
            <a:r>
              <a:rPr lang="en-GB" sz="1400" dirty="0" err="1">
                <a:solidFill>
                  <a:schemeClr val="bg1"/>
                </a:solidFill>
                <a:ea typeface="+mn-lt"/>
                <a:cs typeface="+mn-lt"/>
              </a:rPr>
              <a:t>intersecție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D78D8B-2C6F-7BE9-D4BA-4A71CD82216B}"/>
              </a:ext>
            </a:extLst>
          </p:cNvPr>
          <p:cNvSpPr txBox="1"/>
          <p:nvPr/>
        </p:nvSpPr>
        <p:spPr>
          <a:xfrm>
            <a:off x="4746744" y="5345702"/>
            <a:ext cx="237514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6. Puncte </a:t>
            </a:r>
            <a:r>
              <a:rPr lang="en-GB" sz="1400" dirty="0" err="1">
                <a:solidFill>
                  <a:schemeClr val="bg1"/>
                </a:solidFill>
              </a:rPr>
              <a:t>pentru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rectificare</a:t>
            </a:r>
            <a:endParaRPr lang="en-US" dirty="0" err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8075AB-AB4C-6A0B-733E-036FEFD908B8}"/>
              </a:ext>
            </a:extLst>
          </p:cNvPr>
          <p:cNvSpPr txBox="1"/>
          <p:nvPr/>
        </p:nvSpPr>
        <p:spPr>
          <a:xfrm>
            <a:off x="7872048" y="4892920"/>
            <a:ext cx="181193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7. Output </a:t>
            </a:r>
            <a:r>
              <a:rPr lang="en-GB" sz="1400" dirty="0" err="1">
                <a:solidFill>
                  <a:schemeClr val="bg1"/>
                </a:solidFill>
              </a:rPr>
              <a:t>rectificare</a:t>
            </a:r>
          </a:p>
        </p:txBody>
      </p:sp>
      <p:pic>
        <p:nvPicPr>
          <p:cNvPr id="33" name="Picture 32" descr="A red and green lines on a black background&#10;&#10;Description automatically generated">
            <a:extLst>
              <a:ext uri="{FF2B5EF4-FFF2-40B4-BE49-F238E27FC236}">
                <a16:creationId xmlns:a16="http://schemas.microsoft.com/office/drawing/2014/main" id="{B0733230-4CD2-69FC-8D7F-154E636416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0631" y="1679111"/>
            <a:ext cx="2051587" cy="1363368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6E21482-3531-34F7-BE37-2D612810C599}"/>
              </a:ext>
            </a:extLst>
          </p:cNvPr>
          <p:cNvCxnSpPr>
            <a:cxnSpLocks/>
          </p:cNvCxnSpPr>
          <p:nvPr/>
        </p:nvCxnSpPr>
        <p:spPr>
          <a:xfrm flipV="1">
            <a:off x="8420374" y="2360817"/>
            <a:ext cx="699229" cy="2209"/>
          </a:xfrm>
          <a:prstGeom prst="straightConnector1">
            <a:avLst/>
          </a:prstGeom>
          <a:ln w="5715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34F4FC7-D946-1DBD-9980-E0990A921FAB}"/>
              </a:ext>
            </a:extLst>
          </p:cNvPr>
          <p:cNvCxnSpPr>
            <a:cxnSpLocks/>
          </p:cNvCxnSpPr>
          <p:nvPr/>
        </p:nvCxnSpPr>
        <p:spPr>
          <a:xfrm>
            <a:off x="5549072" y="2363024"/>
            <a:ext cx="776532" cy="8834"/>
          </a:xfrm>
          <a:prstGeom prst="straightConnector1">
            <a:avLst/>
          </a:prstGeom>
          <a:ln w="5715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25BFE29-C76A-CACF-8F5F-DC06C440B7E9}"/>
              </a:ext>
            </a:extLst>
          </p:cNvPr>
          <p:cNvCxnSpPr/>
          <p:nvPr/>
        </p:nvCxnSpPr>
        <p:spPr>
          <a:xfrm>
            <a:off x="1624316" y="3510976"/>
            <a:ext cx="10012016" cy="72888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6D497EB-4792-E5D7-5A68-7A9981176885}"/>
              </a:ext>
            </a:extLst>
          </p:cNvPr>
          <p:cNvCxnSpPr>
            <a:cxnSpLocks/>
          </p:cNvCxnSpPr>
          <p:nvPr/>
        </p:nvCxnSpPr>
        <p:spPr>
          <a:xfrm>
            <a:off x="6964019" y="4650405"/>
            <a:ext cx="740356" cy="1148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E5FE94C-53C7-A5EA-6881-3D5E3944CCFE}"/>
              </a:ext>
            </a:extLst>
          </p:cNvPr>
          <p:cNvCxnSpPr>
            <a:cxnSpLocks/>
          </p:cNvCxnSpPr>
          <p:nvPr/>
        </p:nvCxnSpPr>
        <p:spPr>
          <a:xfrm flipV="1">
            <a:off x="1628637" y="4657860"/>
            <a:ext cx="454991" cy="2209"/>
          </a:xfrm>
          <a:prstGeom prst="straightConnector1">
            <a:avLst/>
          </a:prstGeom>
          <a:ln w="5715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5909D63-1166-97E5-0042-222E6773A8DC}"/>
              </a:ext>
            </a:extLst>
          </p:cNvPr>
          <p:cNvSpPr txBox="1"/>
          <p:nvPr/>
        </p:nvSpPr>
        <p:spPr>
          <a:xfrm>
            <a:off x="813823" y="3054839"/>
            <a:ext cx="183633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1. Input </a:t>
            </a:r>
            <a:r>
              <a:rPr lang="en-GB" sz="1400" dirty="0" err="1">
                <a:solidFill>
                  <a:schemeClr val="bg1"/>
                </a:solidFill>
              </a:rPr>
              <a:t>regiune</a:t>
            </a:r>
            <a:r>
              <a:rPr lang="en-GB" sz="1400" dirty="0">
                <a:solidFill>
                  <a:schemeClr val="bg1"/>
                </a:solidFill>
              </a:rPr>
              <a:t> text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F19861-F54C-01B7-4530-76EE7345E160}"/>
              </a:ext>
            </a:extLst>
          </p:cNvPr>
          <p:cNvSpPr txBox="1"/>
          <p:nvPr/>
        </p:nvSpPr>
        <p:spPr>
          <a:xfrm>
            <a:off x="3790828" y="3054399"/>
            <a:ext cx="144434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2. </a:t>
            </a:r>
            <a:r>
              <a:rPr lang="en-GB" sz="1400" dirty="0" err="1">
                <a:solidFill>
                  <a:schemeClr val="bg1"/>
                </a:solidFill>
              </a:rPr>
              <a:t>Linii</a:t>
            </a:r>
            <a:r>
              <a:rPr lang="en-GB" sz="1400" dirty="0">
                <a:solidFill>
                  <a:schemeClr val="bg1"/>
                </a:solidFill>
              </a:rPr>
              <a:t> Hough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41F5152-362A-00E7-10C2-E66EA6748180}"/>
              </a:ext>
            </a:extLst>
          </p:cNvPr>
          <p:cNvSpPr txBox="1"/>
          <p:nvPr/>
        </p:nvSpPr>
        <p:spPr>
          <a:xfrm>
            <a:off x="6386045" y="3043355"/>
            <a:ext cx="19523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3. </a:t>
            </a:r>
            <a:r>
              <a:rPr lang="en-GB" sz="1400" dirty="0" err="1">
                <a:solidFill>
                  <a:schemeClr val="bg1"/>
                </a:solidFill>
              </a:rPr>
              <a:t>Linii</a:t>
            </a:r>
            <a:r>
              <a:rPr lang="en-GB" sz="1400" dirty="0">
                <a:solidFill>
                  <a:schemeClr val="bg1"/>
                </a:solidFill>
              </a:rPr>
              <a:t> de </a:t>
            </a:r>
            <a:r>
              <a:rPr lang="en-GB" sz="1400" dirty="0" err="1">
                <a:solidFill>
                  <a:schemeClr val="bg1"/>
                </a:solidFill>
              </a:rPr>
              <a:t>compara</a:t>
            </a:r>
            <a:r>
              <a:rPr lang="en-GB" sz="1400" dirty="0" err="1">
                <a:solidFill>
                  <a:schemeClr val="bg1"/>
                </a:solidFill>
                <a:ea typeface="+mn-lt"/>
                <a:cs typeface="+mn-lt"/>
              </a:rPr>
              <a:t>ț</a:t>
            </a:r>
            <a:r>
              <a:rPr lang="en-GB" sz="1400" dirty="0" err="1">
                <a:solidFill>
                  <a:schemeClr val="bg1"/>
                </a:solidFill>
              </a:rPr>
              <a:t>ie</a:t>
            </a:r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BB5B06-B6E1-8C1C-4BA1-7DF913493130}"/>
              </a:ext>
            </a:extLst>
          </p:cNvPr>
          <p:cNvSpPr txBox="1"/>
          <p:nvPr/>
        </p:nvSpPr>
        <p:spPr>
          <a:xfrm>
            <a:off x="9080655" y="3043355"/>
            <a:ext cx="214008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4. </a:t>
            </a:r>
            <a:r>
              <a:rPr lang="en-GB" sz="1400" dirty="0" err="1">
                <a:solidFill>
                  <a:schemeClr val="bg1"/>
                </a:solidFill>
              </a:rPr>
              <a:t>Clasificare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linii</a:t>
            </a:r>
            <a:r>
              <a:rPr lang="en-GB" sz="1400" dirty="0">
                <a:solidFill>
                  <a:schemeClr val="bg1"/>
                </a:solidFill>
              </a:rPr>
              <a:t> Hough</a:t>
            </a:r>
          </a:p>
        </p:txBody>
      </p:sp>
      <p:sp>
        <p:nvSpPr>
          <p:cNvPr id="2" name="TextBox 1">
            <a:hlinkClick r:id="rId10" action="ppaction://hlinksldjump"/>
            <a:extLst>
              <a:ext uri="{FF2B5EF4-FFF2-40B4-BE49-F238E27FC236}">
                <a16:creationId xmlns:a16="http://schemas.microsoft.com/office/drawing/2014/main" id="{06B9ED4D-2F2C-34EF-AA15-F908C1D01097}"/>
              </a:ext>
            </a:extLst>
          </p:cNvPr>
          <p:cNvSpPr txBox="1"/>
          <p:nvPr/>
        </p:nvSpPr>
        <p:spPr>
          <a:xfrm>
            <a:off x="4760" y="6418778"/>
            <a:ext cx="11668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b="1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ÎNAPOI</a:t>
            </a:r>
            <a:endParaRPr lang="en-GB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747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256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8" name="Freeform: Shape 163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59" name="Freeform: Shape 16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60" name="Freeform: Shape 16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6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2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263" name="Rectangle 262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r="5" b="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266" name="Graphic 3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0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04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06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21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CB9E01E-2ED2-F7EE-D13C-D392F860DBC0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dirty="0" err="1">
                <a:solidFill>
                  <a:schemeClr val="bg1"/>
                </a:solidFill>
                <a:ea typeface="+mn-lt"/>
                <a:cs typeface="+mn-lt"/>
              </a:rPr>
              <a:t>Binarizarea</a:t>
            </a:r>
            <a:r>
              <a:rPr lang="en-GB" sz="4000" b="1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4000" b="1" dirty="0" err="1">
                <a:solidFill>
                  <a:schemeClr val="bg1"/>
                </a:solidFill>
                <a:ea typeface="+mn-lt"/>
                <a:cs typeface="+mn-lt"/>
              </a:rPr>
              <a:t>numărului</a:t>
            </a:r>
            <a:r>
              <a:rPr lang="en-GB" sz="4000" b="1" dirty="0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GB" sz="4000" b="1" dirty="0" err="1">
                <a:solidFill>
                  <a:schemeClr val="bg1"/>
                </a:solidFill>
                <a:ea typeface="+mn-lt"/>
                <a:cs typeface="+mn-lt"/>
              </a:rPr>
              <a:t>înmatriculare</a:t>
            </a:r>
            <a:r>
              <a:rPr lang="en-GB" sz="4000" b="1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</a:p>
        </p:txBody>
      </p:sp>
      <p:pic>
        <p:nvPicPr>
          <p:cNvPr id="2" name="Picture 1" descr="A number on a white surface&#10;&#10;Description automatically generated">
            <a:extLst>
              <a:ext uri="{FF2B5EF4-FFF2-40B4-BE49-F238E27FC236}">
                <a16:creationId xmlns:a16="http://schemas.microsoft.com/office/drawing/2014/main" id="{939F2B6B-633D-3FB9-89A9-D07224D6E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95" y="1683647"/>
            <a:ext cx="2732158" cy="636056"/>
          </a:xfrm>
          <a:prstGeom prst="rect">
            <a:avLst/>
          </a:prstGeom>
        </p:spPr>
      </p:pic>
      <p:pic>
        <p:nvPicPr>
          <p:cNvPr id="3" name="Picture 2" descr="A number on a black background&#10;&#10;Description automatically generated">
            <a:extLst>
              <a:ext uri="{FF2B5EF4-FFF2-40B4-BE49-F238E27FC236}">
                <a16:creationId xmlns:a16="http://schemas.microsoft.com/office/drawing/2014/main" id="{A15268C0-EB7D-CC41-9A03-4B403DE09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854" y="4038857"/>
            <a:ext cx="2774858" cy="6464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DB88F2-4246-DD8C-C670-A08DFC4B27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7603" y="1689168"/>
            <a:ext cx="2729060" cy="635747"/>
          </a:xfrm>
          <a:prstGeom prst="rect">
            <a:avLst/>
          </a:prstGeom>
        </p:spPr>
      </p:pic>
      <p:pic>
        <p:nvPicPr>
          <p:cNvPr id="8" name="Picture 7" descr="A number on a black background&#10;&#10;Description automatically generated">
            <a:extLst>
              <a:ext uri="{FF2B5EF4-FFF2-40B4-BE49-F238E27FC236}">
                <a16:creationId xmlns:a16="http://schemas.microsoft.com/office/drawing/2014/main" id="{A47424B0-C859-26E0-1677-CB4DB3F036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2347" y="4035791"/>
            <a:ext cx="3511828" cy="63597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87A55BF-FD7B-6C18-1CBB-E2C979BA7C60}"/>
              </a:ext>
            </a:extLst>
          </p:cNvPr>
          <p:cNvCxnSpPr/>
          <p:nvPr/>
        </p:nvCxnSpPr>
        <p:spPr>
          <a:xfrm flipV="1">
            <a:off x="11181246" y="2007427"/>
            <a:ext cx="454991" cy="2209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D41FB2-3265-BD78-187D-611BAD7A3807}"/>
              </a:ext>
            </a:extLst>
          </p:cNvPr>
          <p:cNvCxnSpPr/>
          <p:nvPr/>
        </p:nvCxnSpPr>
        <p:spPr>
          <a:xfrm flipH="1">
            <a:off x="11623623" y="1986858"/>
            <a:ext cx="9714" cy="1097101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5E799C-35C1-7180-0D32-4AB112DAA4F6}"/>
              </a:ext>
            </a:extLst>
          </p:cNvPr>
          <p:cNvCxnSpPr>
            <a:cxnSpLocks/>
          </p:cNvCxnSpPr>
          <p:nvPr/>
        </p:nvCxnSpPr>
        <p:spPr>
          <a:xfrm flipV="1">
            <a:off x="1496115" y="3089689"/>
            <a:ext cx="10151163" cy="57423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B5606E-4171-A1C7-A6EC-B990227E9209}"/>
              </a:ext>
            </a:extLst>
          </p:cNvPr>
          <p:cNvCxnSpPr>
            <a:cxnSpLocks/>
          </p:cNvCxnSpPr>
          <p:nvPr/>
        </p:nvCxnSpPr>
        <p:spPr>
          <a:xfrm>
            <a:off x="1517511" y="3157466"/>
            <a:ext cx="1330" cy="1233774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9D988EC-0996-38C4-F339-FDAED42EF37D}"/>
              </a:ext>
            </a:extLst>
          </p:cNvPr>
          <p:cNvCxnSpPr>
            <a:cxnSpLocks/>
          </p:cNvCxnSpPr>
          <p:nvPr/>
        </p:nvCxnSpPr>
        <p:spPr>
          <a:xfrm flipV="1">
            <a:off x="1529245" y="4348643"/>
            <a:ext cx="544619" cy="13252"/>
          </a:xfrm>
          <a:prstGeom prst="straightConnector1">
            <a:avLst/>
          </a:prstGeom>
          <a:ln w="5715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4FF0D8-3A38-F00A-1813-5741DFE5CFC2}"/>
              </a:ext>
            </a:extLst>
          </p:cNvPr>
          <p:cNvCxnSpPr>
            <a:cxnSpLocks/>
          </p:cNvCxnSpPr>
          <p:nvPr/>
        </p:nvCxnSpPr>
        <p:spPr>
          <a:xfrm flipV="1">
            <a:off x="4853332" y="4358360"/>
            <a:ext cx="1841125" cy="14574"/>
          </a:xfrm>
          <a:prstGeom prst="straightConnector1">
            <a:avLst/>
          </a:prstGeom>
          <a:ln w="5715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DB7B727-08C5-E51B-4319-50B6EDD7D6A3}"/>
              </a:ext>
            </a:extLst>
          </p:cNvPr>
          <p:cNvSpPr txBox="1"/>
          <p:nvPr/>
        </p:nvSpPr>
        <p:spPr>
          <a:xfrm>
            <a:off x="848396" y="2330833"/>
            <a:ext cx="23420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1. Input imagine </a:t>
            </a:r>
            <a:r>
              <a:rPr lang="en-GB" sz="1400" dirty="0" err="1">
                <a:solidFill>
                  <a:schemeClr val="bg1"/>
                </a:solidFill>
              </a:rPr>
              <a:t>rectificat</a:t>
            </a:r>
            <a:r>
              <a:rPr lang="en-GB" sz="1400" dirty="0" err="1">
                <a:solidFill>
                  <a:schemeClr val="bg1"/>
                </a:solidFill>
                <a:ea typeface="+mn-lt"/>
                <a:cs typeface="+mn-lt"/>
              </a:rPr>
              <a:t>ă</a:t>
            </a:r>
            <a:endParaRPr lang="en-GB" sz="1400" dirty="0" err="1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C61EE5-EB7C-4FD6-E44F-08B968F22BA2}"/>
              </a:ext>
            </a:extLst>
          </p:cNvPr>
          <p:cNvSpPr txBox="1"/>
          <p:nvPr/>
        </p:nvSpPr>
        <p:spPr>
          <a:xfrm>
            <a:off x="4846135" y="2319790"/>
            <a:ext cx="218740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</a:rPr>
              <a:t>2. </a:t>
            </a:r>
            <a:r>
              <a:rPr lang="en-GB" sz="1400" err="1">
                <a:solidFill>
                  <a:schemeClr val="bg1"/>
                </a:solidFill>
              </a:rPr>
              <a:t>Rectificarea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err="1">
                <a:solidFill>
                  <a:schemeClr val="bg1"/>
                </a:solidFill>
              </a:rPr>
              <a:t>binarizat</a:t>
            </a:r>
            <a:r>
              <a:rPr lang="en-GB" sz="1400" err="1">
                <a:solidFill>
                  <a:schemeClr val="bg1"/>
                </a:solidFill>
                <a:ea typeface="+mn-lt"/>
                <a:cs typeface="+mn-lt"/>
              </a:rPr>
              <a:t>ă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75BAB3-DB46-0A1F-E8B6-C5DF66DC29C2}"/>
              </a:ext>
            </a:extLst>
          </p:cNvPr>
          <p:cNvSpPr txBox="1"/>
          <p:nvPr/>
        </p:nvSpPr>
        <p:spPr>
          <a:xfrm>
            <a:off x="8910135" y="2330834"/>
            <a:ext cx="180088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3. </a:t>
            </a:r>
            <a:r>
              <a:rPr lang="en-GB" sz="1400" dirty="0" err="1">
                <a:solidFill>
                  <a:schemeClr val="bg1"/>
                </a:solidFill>
              </a:rPr>
              <a:t>Eliminare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zgomot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52E05D-2066-C7D6-7409-6374CD81A50A}"/>
              </a:ext>
            </a:extLst>
          </p:cNvPr>
          <p:cNvSpPr txBox="1"/>
          <p:nvPr/>
        </p:nvSpPr>
        <p:spPr>
          <a:xfrm>
            <a:off x="7165263" y="4672049"/>
            <a:ext cx="289419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5. Output </a:t>
            </a:r>
            <a:r>
              <a:rPr lang="en-GB" sz="1400" dirty="0" err="1">
                <a:solidFill>
                  <a:schemeClr val="bg1"/>
                </a:solidFill>
              </a:rPr>
              <a:t>spațiere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intre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caractere</a:t>
            </a:r>
            <a:endParaRPr lang="en-GB" sz="1400" dirty="0">
              <a:solidFill>
                <a:schemeClr val="bg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96252FD-D0A6-2404-F7B6-161E2B04BD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7243" y="1683647"/>
            <a:ext cx="2730386" cy="636056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A72DD00-FE9B-0641-D5AE-1F09D06AA3B8}"/>
              </a:ext>
            </a:extLst>
          </p:cNvPr>
          <p:cNvCxnSpPr>
            <a:cxnSpLocks/>
          </p:cNvCxnSpPr>
          <p:nvPr/>
        </p:nvCxnSpPr>
        <p:spPr>
          <a:xfrm>
            <a:off x="3439766" y="2009630"/>
            <a:ext cx="1125508" cy="7512"/>
          </a:xfrm>
          <a:prstGeom prst="straightConnector1">
            <a:avLst/>
          </a:prstGeom>
          <a:ln w="5715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EDADA87-ABED-EC43-2B1E-933E1C20014E}"/>
              </a:ext>
            </a:extLst>
          </p:cNvPr>
          <p:cNvCxnSpPr>
            <a:cxnSpLocks/>
          </p:cNvCxnSpPr>
          <p:nvPr/>
        </p:nvCxnSpPr>
        <p:spPr>
          <a:xfrm>
            <a:off x="7316026" y="1998586"/>
            <a:ext cx="1125508" cy="7512"/>
          </a:xfrm>
          <a:prstGeom prst="straightConnector1">
            <a:avLst/>
          </a:prstGeom>
          <a:ln w="5715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521B033-BF1D-33D5-BA15-C82A86F0D1F1}"/>
              </a:ext>
            </a:extLst>
          </p:cNvPr>
          <p:cNvSpPr txBox="1"/>
          <p:nvPr/>
        </p:nvSpPr>
        <p:spPr>
          <a:xfrm>
            <a:off x="2140484" y="4672049"/>
            <a:ext cx="259601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4. Bounding box-</a:t>
            </a:r>
            <a:r>
              <a:rPr lang="en-GB" sz="1400" dirty="0" err="1">
                <a:solidFill>
                  <a:schemeClr val="bg1"/>
                </a:solidFill>
              </a:rPr>
              <a:t>uri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caractere</a:t>
            </a:r>
          </a:p>
        </p:txBody>
      </p:sp>
      <p:sp>
        <p:nvSpPr>
          <p:cNvPr id="5" name="TextBox 4">
            <a:hlinkClick r:id="rId8" action="ppaction://hlinksldjump"/>
            <a:extLst>
              <a:ext uri="{FF2B5EF4-FFF2-40B4-BE49-F238E27FC236}">
                <a16:creationId xmlns:a16="http://schemas.microsoft.com/office/drawing/2014/main" id="{BF06B2A7-05A6-A2DC-A146-C2EF5DBA7E0E}"/>
              </a:ext>
            </a:extLst>
          </p:cNvPr>
          <p:cNvSpPr txBox="1"/>
          <p:nvPr/>
        </p:nvSpPr>
        <p:spPr>
          <a:xfrm>
            <a:off x="4760" y="6418778"/>
            <a:ext cx="11668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b="1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ÎNAPOI</a:t>
            </a:r>
            <a:endParaRPr lang="en-GB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759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256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8" name="Freeform: Shape 163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59" name="Freeform: Shape 16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60" name="Freeform: Shape 16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6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2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263" name="Rectangle 262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r="5" b="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266" name="Graphic 3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0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04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06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21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CB9E01E-2ED2-F7EE-D13C-D392F860DBC0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dirty="0" err="1">
                <a:solidFill>
                  <a:schemeClr val="bg1"/>
                </a:solidFill>
                <a:ea typeface="+mn-lt"/>
                <a:cs typeface="+mn-lt"/>
              </a:rPr>
              <a:t>Recunoaștere</a:t>
            </a:r>
            <a:r>
              <a:rPr lang="en-GB" sz="4000" b="1" dirty="0">
                <a:solidFill>
                  <a:schemeClr val="bg1"/>
                </a:solidFill>
                <a:ea typeface="+mn-lt"/>
                <a:cs typeface="+mn-lt"/>
              </a:rPr>
              <a:t> text</a:t>
            </a:r>
            <a:endParaRPr lang="en-US" sz="4000" b="1" dirty="0">
              <a:solidFill>
                <a:schemeClr val="bg1"/>
              </a:solidFill>
            </a:endParaRPr>
          </a:p>
        </p:txBody>
      </p:sp>
      <p:pic>
        <p:nvPicPr>
          <p:cNvPr id="2" name="Picture 1" descr="A number on a black background&#10;&#10;Description automatically generated">
            <a:extLst>
              <a:ext uri="{FF2B5EF4-FFF2-40B4-BE49-F238E27FC236}">
                <a16:creationId xmlns:a16="http://schemas.microsoft.com/office/drawing/2014/main" id="{4A542CDA-AD21-C2E6-7AE6-CA8CDF8A2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65" y="1677361"/>
            <a:ext cx="4482841" cy="820546"/>
          </a:xfrm>
          <a:prstGeom prst="rect">
            <a:avLst/>
          </a:prstGeom>
        </p:spPr>
      </p:pic>
      <p:pic>
        <p:nvPicPr>
          <p:cNvPr id="3" name="Picture 2" descr="A black and red rectangle with white numbers&#10;&#10;Description automatically generated">
            <a:extLst>
              <a:ext uri="{FF2B5EF4-FFF2-40B4-BE49-F238E27FC236}">
                <a16:creationId xmlns:a16="http://schemas.microsoft.com/office/drawing/2014/main" id="{2FB256E5-2F38-BD5B-3993-16FBA510C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499" y="1677686"/>
            <a:ext cx="4538545" cy="8205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8DC38E-F09B-022F-53BD-E0A83ADC903E}"/>
              </a:ext>
            </a:extLst>
          </p:cNvPr>
          <p:cNvSpPr txBox="1"/>
          <p:nvPr/>
        </p:nvSpPr>
        <p:spPr>
          <a:xfrm>
            <a:off x="6651223" y="3977663"/>
            <a:ext cx="317793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CT 36 NLA</a:t>
            </a:r>
          </a:p>
        </p:txBody>
      </p:sp>
      <p:pic>
        <p:nvPicPr>
          <p:cNvPr id="11" name="Picture 10" descr="A number on a black background&#10;&#10;Description automatically generated">
            <a:extLst>
              <a:ext uri="{FF2B5EF4-FFF2-40B4-BE49-F238E27FC236}">
                <a16:creationId xmlns:a16="http://schemas.microsoft.com/office/drawing/2014/main" id="{1A3E5608-8DA7-02D6-1191-F6B43D8EA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4632" y="3949155"/>
            <a:ext cx="4481243" cy="83114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10E7670-AFB4-31AC-07A1-DEEB6A3F7F31}"/>
              </a:ext>
            </a:extLst>
          </p:cNvPr>
          <p:cNvCxnSpPr>
            <a:cxnSpLocks/>
          </p:cNvCxnSpPr>
          <p:nvPr/>
        </p:nvCxnSpPr>
        <p:spPr>
          <a:xfrm flipV="1">
            <a:off x="5187699" y="2133474"/>
            <a:ext cx="1461273" cy="220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8B2937-1D35-8976-B96F-54AA288DAF74}"/>
              </a:ext>
            </a:extLst>
          </p:cNvPr>
          <p:cNvCxnSpPr>
            <a:cxnSpLocks/>
          </p:cNvCxnSpPr>
          <p:nvPr/>
        </p:nvCxnSpPr>
        <p:spPr>
          <a:xfrm flipV="1">
            <a:off x="5817177" y="4364256"/>
            <a:ext cx="917935" cy="220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F9EBF9-3DB7-FE66-F700-6698ED0E539D}"/>
              </a:ext>
            </a:extLst>
          </p:cNvPr>
          <p:cNvCxnSpPr/>
          <p:nvPr/>
        </p:nvCxnSpPr>
        <p:spPr>
          <a:xfrm flipV="1">
            <a:off x="11181246" y="2128905"/>
            <a:ext cx="454991" cy="2209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E412F0-6634-9F5E-5D44-FD55140CEDC6}"/>
              </a:ext>
            </a:extLst>
          </p:cNvPr>
          <p:cNvCxnSpPr/>
          <p:nvPr/>
        </p:nvCxnSpPr>
        <p:spPr>
          <a:xfrm flipH="1">
            <a:off x="11623623" y="2108336"/>
            <a:ext cx="9714" cy="1004778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BC02F7-22D4-B6D8-05C6-6C93ECA36504}"/>
              </a:ext>
            </a:extLst>
          </p:cNvPr>
          <p:cNvCxnSpPr>
            <a:cxnSpLocks/>
          </p:cNvCxnSpPr>
          <p:nvPr/>
        </p:nvCxnSpPr>
        <p:spPr>
          <a:xfrm flipV="1">
            <a:off x="778288" y="3100732"/>
            <a:ext cx="10868989" cy="46381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35AA5B-BC23-DB4C-D764-0F208E87C126}"/>
              </a:ext>
            </a:extLst>
          </p:cNvPr>
          <p:cNvCxnSpPr>
            <a:cxnSpLocks/>
          </p:cNvCxnSpPr>
          <p:nvPr/>
        </p:nvCxnSpPr>
        <p:spPr>
          <a:xfrm>
            <a:off x="799685" y="3135380"/>
            <a:ext cx="1330" cy="1233774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844E486-8D85-7B09-E671-0E9B54BCA367}"/>
              </a:ext>
            </a:extLst>
          </p:cNvPr>
          <p:cNvCxnSpPr>
            <a:cxnSpLocks/>
          </p:cNvCxnSpPr>
          <p:nvPr/>
        </p:nvCxnSpPr>
        <p:spPr>
          <a:xfrm flipV="1">
            <a:off x="778286" y="4359686"/>
            <a:ext cx="544620" cy="2209"/>
          </a:xfrm>
          <a:prstGeom prst="straightConnector1">
            <a:avLst/>
          </a:prstGeom>
          <a:ln w="5715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4BEB7A2-7C5B-303A-3D8B-6BAB3566FC65}"/>
              </a:ext>
            </a:extLst>
          </p:cNvPr>
          <p:cNvSpPr txBox="1"/>
          <p:nvPr/>
        </p:nvSpPr>
        <p:spPr>
          <a:xfrm>
            <a:off x="1356396" y="2496485"/>
            <a:ext cx="288314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1. Input imagine </a:t>
            </a:r>
            <a:r>
              <a:rPr lang="en-GB" sz="1400" dirty="0" err="1">
                <a:solidFill>
                  <a:schemeClr val="bg1"/>
                </a:solidFill>
              </a:rPr>
              <a:t>binar</a:t>
            </a:r>
            <a:r>
              <a:rPr lang="en-GB" sz="1400" dirty="0" err="1">
                <a:solidFill>
                  <a:schemeClr val="bg1"/>
                </a:solidFill>
                <a:ea typeface="+mn-lt"/>
                <a:cs typeface="+mn-lt"/>
              </a:rPr>
              <a:t>ă</a:t>
            </a:r>
            <a:r>
              <a:rPr lang="en-GB" sz="1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rectificat</a:t>
            </a:r>
            <a:r>
              <a:rPr lang="en-GB" sz="1400" dirty="0" err="1">
                <a:solidFill>
                  <a:schemeClr val="bg1"/>
                </a:solidFill>
                <a:ea typeface="+mn-lt"/>
                <a:cs typeface="+mn-lt"/>
              </a:rPr>
              <a:t>ă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B009CA-C8B8-7A2A-CB03-621C54D5C587}"/>
              </a:ext>
            </a:extLst>
          </p:cNvPr>
          <p:cNvSpPr txBox="1"/>
          <p:nvPr/>
        </p:nvSpPr>
        <p:spPr>
          <a:xfrm>
            <a:off x="7540744" y="2496484"/>
            <a:ext cx="276166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2. </a:t>
            </a:r>
            <a:r>
              <a:rPr lang="en-GB" sz="1400" dirty="0" err="1">
                <a:solidFill>
                  <a:schemeClr val="bg1"/>
                </a:solidFill>
              </a:rPr>
              <a:t>Diferen</a:t>
            </a:r>
            <a:r>
              <a:rPr lang="en-GB" sz="1400" dirty="0" err="1">
                <a:solidFill>
                  <a:schemeClr val="bg1"/>
                </a:solidFill>
                <a:ea typeface="+mn-lt"/>
                <a:cs typeface="+mn-lt"/>
              </a:rPr>
              <a:t>ț</a:t>
            </a:r>
            <a:r>
              <a:rPr lang="en-GB" sz="1400" dirty="0" err="1">
                <a:solidFill>
                  <a:schemeClr val="bg1"/>
                </a:solidFill>
              </a:rPr>
              <a:t>iere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intre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cifre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si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litere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A20F44-DD47-DD7C-9E1D-59FFFFBE63A3}"/>
              </a:ext>
            </a:extLst>
          </p:cNvPr>
          <p:cNvSpPr txBox="1"/>
          <p:nvPr/>
        </p:nvSpPr>
        <p:spPr>
          <a:xfrm>
            <a:off x="2490605" y="4779619"/>
            <a:ext cx="216893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rgbClr val="FFFFFF"/>
                </a:solidFill>
              </a:rPr>
              <a:t>13. Input-</a:t>
            </a:r>
            <a:r>
              <a:rPr lang="en-GB" sz="1400" dirty="0" err="1">
                <a:solidFill>
                  <a:srgbClr val="FFFFFF"/>
                </a:solidFill>
              </a:rPr>
              <a:t>uri</a:t>
            </a:r>
            <a:r>
              <a:rPr lang="en-GB" sz="1400" dirty="0">
                <a:solidFill>
                  <a:srgbClr val="FFFFFF"/>
                </a:solidFill>
              </a:rPr>
              <a:t> model OCR</a:t>
            </a:r>
          </a:p>
        </p:txBody>
      </p:sp>
      <p:sp>
        <p:nvSpPr>
          <p:cNvPr id="26" name="TextBox 55">
            <a:extLst>
              <a:ext uri="{FF2B5EF4-FFF2-40B4-BE49-F238E27FC236}">
                <a16:creationId xmlns:a16="http://schemas.microsoft.com/office/drawing/2014/main" id="{9A730E3E-5440-CC3B-1B0D-2DB560203D0C}"/>
              </a:ext>
            </a:extLst>
          </p:cNvPr>
          <p:cNvSpPr txBox="1"/>
          <p:nvPr/>
        </p:nvSpPr>
        <p:spPr>
          <a:xfrm>
            <a:off x="7117821" y="4779618"/>
            <a:ext cx="2246242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>
                <a:solidFill>
                  <a:srgbClr val="FFFFFF"/>
                </a:solidFill>
              </a:rPr>
              <a:t>4. Output text </a:t>
            </a:r>
            <a:r>
              <a:rPr lang="en-GB" sz="1400" dirty="0" err="1">
                <a:solidFill>
                  <a:srgbClr val="FFFFFF"/>
                </a:solidFill>
              </a:rPr>
              <a:t>recunoscut</a:t>
            </a:r>
            <a:endParaRPr lang="en-US" dirty="0" err="1"/>
          </a:p>
        </p:txBody>
      </p:sp>
      <p:sp>
        <p:nvSpPr>
          <p:cNvPr id="5" name="TextBox 4">
            <a:hlinkClick r:id="rId6" action="ppaction://hlinksldjump"/>
            <a:extLst>
              <a:ext uri="{FF2B5EF4-FFF2-40B4-BE49-F238E27FC236}">
                <a16:creationId xmlns:a16="http://schemas.microsoft.com/office/drawing/2014/main" id="{8FD5CCE1-9FFF-42C3-9E42-DA8C945860E1}"/>
              </a:ext>
            </a:extLst>
          </p:cNvPr>
          <p:cNvSpPr txBox="1"/>
          <p:nvPr/>
        </p:nvSpPr>
        <p:spPr>
          <a:xfrm>
            <a:off x="4760" y="6418778"/>
            <a:ext cx="11668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b="1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ÎNAPOI</a:t>
            </a:r>
            <a:endParaRPr lang="en-GB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440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256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8" name="Freeform: Shape 163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59" name="Freeform: Shape 16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60" name="Freeform: Shape 16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6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2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263" name="Rectangle 262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r="5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66" name="Graphic 3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0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04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06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21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DD954ED-2683-BD85-3428-41631E8DA9CE}"/>
              </a:ext>
            </a:extLst>
          </p:cNvPr>
          <p:cNvSpPr txBox="1"/>
          <p:nvPr/>
        </p:nvSpPr>
        <p:spPr>
          <a:xfrm>
            <a:off x="694177" y="1685872"/>
            <a:ext cx="8828838" cy="38975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GB" sz="2800" dirty="0" err="1">
                <a:solidFill>
                  <a:schemeClr val="bg1"/>
                </a:solidFill>
                <a:ea typeface="+mn-lt"/>
                <a:cs typeface="+mn-lt"/>
              </a:rPr>
              <a:t>Motivarea</a:t>
            </a:r>
            <a:r>
              <a:rPr lang="en-GB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800" dirty="0" err="1">
                <a:solidFill>
                  <a:schemeClr val="bg1"/>
                </a:solidFill>
                <a:ea typeface="+mn-lt"/>
                <a:cs typeface="+mn-lt"/>
              </a:rPr>
              <a:t>temei</a:t>
            </a:r>
            <a:r>
              <a:rPr lang="en-GB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800" dirty="0" err="1">
                <a:solidFill>
                  <a:schemeClr val="bg1"/>
                </a:solidFill>
                <a:ea typeface="+mn-lt"/>
                <a:cs typeface="+mn-lt"/>
              </a:rPr>
              <a:t>alese</a:t>
            </a:r>
            <a:endParaRPr lang="en-GB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GB" sz="2800" dirty="0" err="1">
                <a:solidFill>
                  <a:schemeClr val="bg1"/>
                </a:solidFill>
                <a:ea typeface="+mn-lt"/>
                <a:cs typeface="+mn-lt"/>
              </a:rPr>
              <a:t>Tehnologii</a:t>
            </a:r>
            <a:r>
              <a:rPr lang="en-GB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800" dirty="0" err="1">
                <a:solidFill>
                  <a:schemeClr val="bg1"/>
                </a:solidFill>
                <a:ea typeface="+mn-lt"/>
                <a:cs typeface="+mn-lt"/>
              </a:rPr>
              <a:t>folosite</a:t>
            </a:r>
            <a:endParaRPr lang="en-GB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GB" sz="2800" dirty="0" err="1">
                <a:solidFill>
                  <a:schemeClr val="bg1"/>
                </a:solidFill>
                <a:ea typeface="+mn-lt"/>
                <a:cs typeface="+mn-lt"/>
              </a:rPr>
              <a:t>Algoritmul</a:t>
            </a:r>
            <a:r>
              <a:rPr lang="en-GB" sz="2800" dirty="0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GB" sz="2800" dirty="0" err="1">
                <a:solidFill>
                  <a:schemeClr val="bg1"/>
                </a:solidFill>
                <a:ea typeface="+mn-lt"/>
                <a:cs typeface="+mn-lt"/>
              </a:rPr>
              <a:t>detecție</a:t>
            </a:r>
            <a:r>
              <a:rPr lang="en-GB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800" dirty="0" err="1">
                <a:solidFill>
                  <a:schemeClr val="bg1"/>
                </a:solidFill>
                <a:ea typeface="+mn-lt"/>
                <a:cs typeface="+mn-lt"/>
              </a:rPr>
              <a:t>și</a:t>
            </a:r>
            <a:r>
              <a:rPr lang="en-GB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800" dirty="0" err="1">
                <a:solidFill>
                  <a:schemeClr val="bg1"/>
                </a:solidFill>
                <a:ea typeface="+mn-lt"/>
                <a:cs typeface="+mn-lt"/>
              </a:rPr>
              <a:t>recunoaștere</a:t>
            </a:r>
            <a:r>
              <a:rPr lang="en-GB" sz="2800" dirty="0">
                <a:solidFill>
                  <a:schemeClr val="bg1"/>
                </a:solidFill>
                <a:ea typeface="+mn-lt"/>
                <a:cs typeface="+mn-lt"/>
              </a:rPr>
              <a:t> a </a:t>
            </a:r>
            <a:r>
              <a:rPr lang="en-GB" sz="2800" dirty="0" err="1">
                <a:solidFill>
                  <a:schemeClr val="bg1"/>
                </a:solidFill>
                <a:ea typeface="+mn-lt"/>
                <a:cs typeface="+mn-lt"/>
              </a:rPr>
              <a:t>numărului</a:t>
            </a:r>
            <a:r>
              <a:rPr lang="en-GB" sz="2800" dirty="0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GB" sz="2800" dirty="0" err="1">
                <a:solidFill>
                  <a:schemeClr val="bg1"/>
                </a:solidFill>
                <a:ea typeface="+mn-lt"/>
                <a:cs typeface="+mn-lt"/>
              </a:rPr>
              <a:t>înmatriculare</a:t>
            </a:r>
            <a:endParaRPr lang="en-GB" sz="2800" dirty="0" err="1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GB" sz="2800" dirty="0" err="1">
                <a:solidFill>
                  <a:schemeClr val="bg1"/>
                </a:solidFill>
                <a:ea typeface="+mn-lt"/>
                <a:cs typeface="+mn-lt"/>
              </a:rPr>
              <a:t>Concluzii</a:t>
            </a:r>
            <a:r>
              <a:rPr lang="en-GB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800" dirty="0" err="1">
                <a:solidFill>
                  <a:schemeClr val="bg1"/>
                </a:solidFill>
                <a:ea typeface="+mn-lt"/>
                <a:cs typeface="+mn-lt"/>
              </a:rPr>
              <a:t>si</a:t>
            </a:r>
            <a:r>
              <a:rPr lang="en-GB" sz="28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2800" dirty="0" err="1">
                <a:solidFill>
                  <a:schemeClr val="bg1"/>
                </a:solidFill>
                <a:ea typeface="+mn-lt"/>
                <a:cs typeface="+mn-lt"/>
              </a:rPr>
              <a:t>direcții</a:t>
            </a:r>
            <a:r>
              <a:rPr lang="en-GB" sz="28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2800" dirty="0" err="1">
                <a:solidFill>
                  <a:schemeClr val="bg1"/>
                </a:solidFill>
                <a:ea typeface="+mn-lt"/>
                <a:cs typeface="+mn-lt"/>
              </a:rPr>
              <a:t>viitoare</a:t>
            </a:r>
            <a:endParaRPr lang="en-GB" sz="28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GB" sz="2800" dirty="0">
                <a:solidFill>
                  <a:schemeClr val="bg1"/>
                </a:solidFill>
                <a:ea typeface="+mn-lt"/>
                <a:cs typeface="+mn-lt"/>
              </a:rPr>
              <a:t>Q&amp;A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F50B21-424B-79F0-47BB-BDD108D2928C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dirty="0" err="1">
                <a:solidFill>
                  <a:schemeClr val="bg1"/>
                </a:solidFill>
                <a:ea typeface="+mn-lt"/>
                <a:cs typeface="+mn-lt"/>
              </a:rPr>
              <a:t>Cuprins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730481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144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6" name="Freeform: Shape 65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47" name="Freeform: Shape 67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48" name="Freeform: Shape 69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9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0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151" name="Rectangle 150">
            <a:extLst>
              <a:ext uri="{FF2B5EF4-FFF2-40B4-BE49-F238E27FC236}">
                <a16:creationId xmlns:a16="http://schemas.microsoft.com/office/drawing/2014/main" id="{AD294E7E-62D8-48F8-A01E-1A457B5CA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FBCADCC9-9C0D-4CE3-8966-44472EFCF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05FD221C-EDD3-49D9-90A7-260CECEE1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r="5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858DA4F-B13B-4D82-A95F-CBF114BDD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6200" y="1"/>
            <a:ext cx="6711876" cy="4495800"/>
            <a:chOff x="-16788" y="0"/>
            <a:chExt cx="9475836" cy="6347177"/>
          </a:xfrm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A4C0D61-C854-46C1-85D7-10CCCB9522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22951"/>
              <a:ext cx="9345148" cy="6324226"/>
            </a:xfrm>
            <a:custGeom>
              <a:avLst/>
              <a:gdLst>
                <a:gd name="connsiteX0" fmla="*/ 0 w 7097124"/>
                <a:gd name="connsiteY0" fmla="*/ 3198971 h 4802900"/>
                <a:gd name="connsiteX1" fmla="*/ 219837 w 7097124"/>
                <a:gd name="connsiteY1" fmla="*/ 3452527 h 4802900"/>
                <a:gd name="connsiteX2" fmla="*/ 399288 w 7097124"/>
                <a:gd name="connsiteY2" fmla="*/ 3536347 h 4802900"/>
                <a:gd name="connsiteX3" fmla="*/ 744188 w 7097124"/>
                <a:gd name="connsiteY3" fmla="*/ 3536347 h 4802900"/>
                <a:gd name="connsiteX4" fmla="*/ 981456 w 7097124"/>
                <a:gd name="connsiteY4" fmla="*/ 3536347 h 4802900"/>
                <a:gd name="connsiteX5" fmla="*/ 1116997 w 7097124"/>
                <a:gd name="connsiteY5" fmla="*/ 3620167 h 4802900"/>
                <a:gd name="connsiteX6" fmla="*/ 1236631 w 7097124"/>
                <a:gd name="connsiteY6" fmla="*/ 3765804 h 4802900"/>
                <a:gd name="connsiteX7" fmla="*/ 1378172 w 7097124"/>
                <a:gd name="connsiteY7" fmla="*/ 3987260 h 4802900"/>
                <a:gd name="connsiteX8" fmla="*/ 1545622 w 7097124"/>
                <a:gd name="connsiteY8" fmla="*/ 4340352 h 4802900"/>
                <a:gd name="connsiteX9" fmla="*/ 1697165 w 7097124"/>
                <a:gd name="connsiteY9" fmla="*/ 4615625 h 4802900"/>
                <a:gd name="connsiteX10" fmla="*/ 1800892 w 7097124"/>
                <a:gd name="connsiteY10" fmla="*/ 4719352 h 4802900"/>
                <a:gd name="connsiteX11" fmla="*/ 2205609 w 7097124"/>
                <a:gd name="connsiteY11" fmla="*/ 4765262 h 4802900"/>
                <a:gd name="connsiteX12" fmla="*/ 2658237 w 7097124"/>
                <a:gd name="connsiteY12" fmla="*/ 4721352 h 4802900"/>
                <a:gd name="connsiteX13" fmla="*/ 2825686 w 7097124"/>
                <a:gd name="connsiteY13" fmla="*/ 4701445 h 4802900"/>
                <a:gd name="connsiteX14" fmla="*/ 3124772 w 7097124"/>
                <a:gd name="connsiteY14" fmla="*/ 4759262 h 4802900"/>
                <a:gd name="connsiteX15" fmla="*/ 3435858 w 7097124"/>
                <a:gd name="connsiteY15" fmla="*/ 4801172 h 4802900"/>
                <a:gd name="connsiteX16" fmla="*/ 3718941 w 7097124"/>
                <a:gd name="connsiteY16" fmla="*/ 4775264 h 4802900"/>
                <a:gd name="connsiteX17" fmla="*/ 3992118 w 7097124"/>
                <a:gd name="connsiteY17" fmla="*/ 4619625 h 4802900"/>
                <a:gd name="connsiteX18" fmla="*/ 4219385 w 7097124"/>
                <a:gd name="connsiteY18" fmla="*/ 4408170 h 4802900"/>
                <a:gd name="connsiteX19" fmla="*/ 4564285 w 7097124"/>
                <a:gd name="connsiteY19" fmla="*/ 4031171 h 4802900"/>
                <a:gd name="connsiteX20" fmla="*/ 4871371 w 7097124"/>
                <a:gd name="connsiteY20" fmla="*/ 3694081 h 4802900"/>
                <a:gd name="connsiteX21" fmla="*/ 5292090 w 7097124"/>
                <a:gd name="connsiteY21" fmla="*/ 3241262 h 4802900"/>
                <a:gd name="connsiteX22" fmla="*/ 5551265 w 7097124"/>
                <a:gd name="connsiteY22" fmla="*/ 2874169 h 4802900"/>
                <a:gd name="connsiteX23" fmla="*/ 5788533 w 7097124"/>
                <a:gd name="connsiteY23" fmla="*/ 2409349 h 4802900"/>
                <a:gd name="connsiteX24" fmla="*/ 5959983 w 7097124"/>
                <a:gd name="connsiteY24" fmla="*/ 2106168 h 4802900"/>
                <a:gd name="connsiteX25" fmla="*/ 6209252 w 7097124"/>
                <a:gd name="connsiteY25" fmla="*/ 1872806 h 4802900"/>
                <a:gd name="connsiteX26" fmla="*/ 6510338 w 7097124"/>
                <a:gd name="connsiteY26" fmla="*/ 1613440 h 4802900"/>
                <a:gd name="connsiteX27" fmla="*/ 6779514 w 7097124"/>
                <a:gd name="connsiteY27" fmla="*/ 1344168 h 4802900"/>
                <a:gd name="connsiteX28" fmla="*/ 6994874 w 7097124"/>
                <a:gd name="connsiteY28" fmla="*/ 987076 h 4802900"/>
                <a:gd name="connsiteX29" fmla="*/ 7094601 w 7097124"/>
                <a:gd name="connsiteY29" fmla="*/ 685895 h 4802900"/>
                <a:gd name="connsiteX30" fmla="*/ 6947059 w 7097124"/>
                <a:gd name="connsiteY30" fmla="*/ 227076 h 4802900"/>
                <a:gd name="connsiteX31" fmla="*/ 6739128 w 7097124"/>
                <a:gd name="connsiteY31" fmla="*/ 0 h 480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097124" h="4802900">
                  <a:moveTo>
                    <a:pt x="0" y="3198971"/>
                  </a:moveTo>
                  <a:cubicBezTo>
                    <a:pt x="32385" y="3249454"/>
                    <a:pt x="174403" y="3413570"/>
                    <a:pt x="219837" y="3452527"/>
                  </a:cubicBezTo>
                  <a:cubicBezTo>
                    <a:pt x="270701" y="3496151"/>
                    <a:pt x="333756" y="3521869"/>
                    <a:pt x="399288" y="3536347"/>
                  </a:cubicBezTo>
                  <a:cubicBezTo>
                    <a:pt x="512254" y="3561207"/>
                    <a:pt x="629222" y="3550634"/>
                    <a:pt x="744188" y="3536347"/>
                  </a:cubicBezTo>
                  <a:cubicBezTo>
                    <a:pt x="823817" y="3526441"/>
                    <a:pt x="905066" y="3513201"/>
                    <a:pt x="981456" y="3536347"/>
                  </a:cubicBezTo>
                  <a:cubicBezTo>
                    <a:pt x="1032986" y="3551968"/>
                    <a:pt x="1077944" y="3582924"/>
                    <a:pt x="1116997" y="3620167"/>
                  </a:cubicBezTo>
                  <a:cubicBezTo>
                    <a:pt x="1162526" y="3663601"/>
                    <a:pt x="1200245" y="3714369"/>
                    <a:pt x="1236631" y="3765804"/>
                  </a:cubicBezTo>
                  <a:cubicBezTo>
                    <a:pt x="1287304" y="3837337"/>
                    <a:pt x="1336167" y="3910298"/>
                    <a:pt x="1378172" y="3987260"/>
                  </a:cubicBezTo>
                  <a:cubicBezTo>
                    <a:pt x="1440656" y="4101560"/>
                    <a:pt x="1491425" y="4221766"/>
                    <a:pt x="1545622" y="4340352"/>
                  </a:cubicBezTo>
                  <a:cubicBezTo>
                    <a:pt x="1589342" y="4435888"/>
                    <a:pt x="1636014" y="4530376"/>
                    <a:pt x="1697165" y="4615625"/>
                  </a:cubicBezTo>
                  <a:cubicBezTo>
                    <a:pt x="1726025" y="4655820"/>
                    <a:pt x="1759553" y="4692396"/>
                    <a:pt x="1800892" y="4719352"/>
                  </a:cubicBezTo>
                  <a:cubicBezTo>
                    <a:pt x="1917097" y="4795076"/>
                    <a:pt x="2065592" y="4776121"/>
                    <a:pt x="2205609" y="4765262"/>
                  </a:cubicBezTo>
                  <a:cubicBezTo>
                    <a:pt x="2356866" y="4753452"/>
                    <a:pt x="2508599" y="4746117"/>
                    <a:pt x="2658237" y="4721352"/>
                  </a:cubicBezTo>
                  <a:cubicBezTo>
                    <a:pt x="2713863" y="4712208"/>
                    <a:pt x="2769394" y="4701445"/>
                    <a:pt x="2825686" y="4701445"/>
                  </a:cubicBezTo>
                  <a:cubicBezTo>
                    <a:pt x="2927509" y="4701254"/>
                    <a:pt x="3025331" y="4736116"/>
                    <a:pt x="3124772" y="4759262"/>
                  </a:cubicBezTo>
                  <a:cubicBezTo>
                    <a:pt x="3226880" y="4782979"/>
                    <a:pt x="3331083" y="4796219"/>
                    <a:pt x="3435858" y="4801172"/>
                  </a:cubicBezTo>
                  <a:cubicBezTo>
                    <a:pt x="3531394" y="4805648"/>
                    <a:pt x="3627692" y="4802886"/>
                    <a:pt x="3718941" y="4775264"/>
                  </a:cubicBezTo>
                  <a:cubicBezTo>
                    <a:pt x="3820001" y="4744593"/>
                    <a:pt x="3909441" y="4685824"/>
                    <a:pt x="3992118" y="4619625"/>
                  </a:cubicBezTo>
                  <a:cubicBezTo>
                    <a:pt x="4072985" y="4554951"/>
                    <a:pt x="4147376" y="4482656"/>
                    <a:pt x="4219385" y="4408170"/>
                  </a:cubicBezTo>
                  <a:cubicBezTo>
                    <a:pt x="4337780" y="4285679"/>
                    <a:pt x="4450937" y="4158234"/>
                    <a:pt x="4564285" y="4031171"/>
                  </a:cubicBezTo>
                  <a:cubicBezTo>
                    <a:pt x="4665536" y="3917728"/>
                    <a:pt x="4767072" y="3804666"/>
                    <a:pt x="4871371" y="3694081"/>
                  </a:cubicBezTo>
                  <a:cubicBezTo>
                    <a:pt x="5012722" y="3544062"/>
                    <a:pt x="5160455" y="3399854"/>
                    <a:pt x="5292090" y="3241262"/>
                  </a:cubicBezTo>
                  <a:cubicBezTo>
                    <a:pt x="5387912" y="3125819"/>
                    <a:pt x="5474970" y="3003328"/>
                    <a:pt x="5551265" y="2874169"/>
                  </a:cubicBezTo>
                  <a:cubicBezTo>
                    <a:pt x="5639848" y="2724341"/>
                    <a:pt x="5714524" y="2566987"/>
                    <a:pt x="5788533" y="2409349"/>
                  </a:cubicBezTo>
                  <a:cubicBezTo>
                    <a:pt x="5838064" y="2303812"/>
                    <a:pt x="5887593" y="2197322"/>
                    <a:pt x="5959983" y="2106168"/>
                  </a:cubicBezTo>
                  <a:cubicBezTo>
                    <a:pt x="6030945" y="2016824"/>
                    <a:pt x="6121051" y="1945481"/>
                    <a:pt x="6209252" y="1872806"/>
                  </a:cubicBezTo>
                  <a:cubicBezTo>
                    <a:pt x="6311456" y="1788509"/>
                    <a:pt x="6410897" y="1701070"/>
                    <a:pt x="6510338" y="1613440"/>
                  </a:cubicBezTo>
                  <a:cubicBezTo>
                    <a:pt x="6605874" y="1529334"/>
                    <a:pt x="6700076" y="1443419"/>
                    <a:pt x="6779514" y="1344168"/>
                  </a:cubicBezTo>
                  <a:cubicBezTo>
                    <a:pt x="6866573" y="1235393"/>
                    <a:pt x="6933248" y="1112139"/>
                    <a:pt x="6994874" y="987076"/>
                  </a:cubicBezTo>
                  <a:cubicBezTo>
                    <a:pt x="7042118" y="891159"/>
                    <a:pt x="7084219" y="792004"/>
                    <a:pt x="7094601" y="685895"/>
                  </a:cubicBezTo>
                  <a:cubicBezTo>
                    <a:pt x="7110699" y="520732"/>
                    <a:pt x="7048405" y="359093"/>
                    <a:pt x="6947059" y="227076"/>
                  </a:cubicBezTo>
                  <a:cubicBezTo>
                    <a:pt x="6861430" y="115538"/>
                    <a:pt x="6739128" y="0"/>
                    <a:pt x="6739128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C0CC377-89ED-4A85-84B3-011B44D54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540" y="12542"/>
              <a:ext cx="9121489" cy="6188666"/>
            </a:xfrm>
            <a:custGeom>
              <a:avLst/>
              <a:gdLst>
                <a:gd name="connsiteX0" fmla="*/ 0 w 6891548"/>
                <a:gd name="connsiteY0" fmla="*/ 2860739 h 4699949"/>
                <a:gd name="connsiteX1" fmla="*/ 175451 w 6891548"/>
                <a:gd name="connsiteY1" fmla="*/ 3155252 h 4699949"/>
                <a:gd name="connsiteX2" fmla="*/ 341567 w 6891548"/>
                <a:gd name="connsiteY2" fmla="*/ 3294888 h 4699949"/>
                <a:gd name="connsiteX3" fmla="*/ 557594 w 6891548"/>
                <a:gd name="connsiteY3" fmla="*/ 3336417 h 4699949"/>
                <a:gd name="connsiteX4" fmla="*/ 753618 w 6891548"/>
                <a:gd name="connsiteY4" fmla="*/ 3278220 h 4699949"/>
                <a:gd name="connsiteX5" fmla="*/ 858298 w 6891548"/>
                <a:gd name="connsiteY5" fmla="*/ 3151918 h 4699949"/>
                <a:gd name="connsiteX6" fmla="*/ 846677 w 6891548"/>
                <a:gd name="connsiteY6" fmla="*/ 2907506 h 4699949"/>
                <a:gd name="connsiteX7" fmla="*/ 808482 w 6891548"/>
                <a:gd name="connsiteY7" fmla="*/ 2648141 h 4699949"/>
                <a:gd name="connsiteX8" fmla="*/ 785241 w 6891548"/>
                <a:gd name="connsiteY8" fmla="*/ 2513457 h 4699949"/>
                <a:gd name="connsiteX9" fmla="*/ 785241 w 6891548"/>
                <a:gd name="connsiteY9" fmla="*/ 2408682 h 4699949"/>
                <a:gd name="connsiteX10" fmla="*/ 908209 w 6891548"/>
                <a:gd name="connsiteY10" fmla="*/ 2310575 h 4699949"/>
                <a:gd name="connsiteX11" fmla="*/ 1089279 w 6891548"/>
                <a:gd name="connsiteY11" fmla="*/ 2325529 h 4699949"/>
                <a:gd name="connsiteX12" fmla="*/ 1198912 w 6891548"/>
                <a:gd name="connsiteY12" fmla="*/ 2410301 h 4699949"/>
                <a:gd name="connsiteX13" fmla="*/ 1252061 w 6891548"/>
                <a:gd name="connsiteY13" fmla="*/ 2638044 h 4699949"/>
                <a:gd name="connsiteX14" fmla="*/ 1147382 w 6891548"/>
                <a:gd name="connsiteY14" fmla="*/ 2968847 h 4699949"/>
                <a:gd name="connsiteX15" fmla="*/ 1115854 w 6891548"/>
                <a:gd name="connsiteY15" fmla="*/ 3194971 h 4699949"/>
                <a:gd name="connsiteX16" fmla="*/ 1215580 w 6891548"/>
                <a:gd name="connsiteY16" fmla="*/ 3447669 h 4699949"/>
                <a:gd name="connsiteX17" fmla="*/ 1396651 w 6891548"/>
                <a:gd name="connsiteY17" fmla="*/ 3783425 h 4699949"/>
                <a:gd name="connsiteX18" fmla="*/ 1507998 w 6891548"/>
                <a:gd name="connsiteY18" fmla="*/ 4014502 h 4699949"/>
                <a:gd name="connsiteX19" fmla="*/ 1678400 w 6891548"/>
                <a:gd name="connsiteY19" fmla="*/ 4312634 h 4699949"/>
                <a:gd name="connsiteX20" fmla="*/ 1838706 w 6891548"/>
                <a:gd name="connsiteY20" fmla="*/ 4504182 h 4699949"/>
                <a:gd name="connsiteX21" fmla="*/ 1996630 w 6891548"/>
                <a:gd name="connsiteY21" fmla="*/ 4595146 h 4699949"/>
                <a:gd name="connsiteX22" fmla="*/ 2235899 w 6891548"/>
                <a:gd name="connsiteY22" fmla="*/ 4623912 h 4699949"/>
                <a:gd name="connsiteX23" fmla="*/ 2463165 w 6891548"/>
                <a:gd name="connsiteY23" fmla="*/ 4623912 h 4699949"/>
                <a:gd name="connsiteX24" fmla="*/ 2761583 w 6891548"/>
                <a:gd name="connsiteY24" fmla="*/ 4599528 h 4699949"/>
                <a:gd name="connsiteX25" fmla="*/ 2889504 w 6891548"/>
                <a:gd name="connsiteY25" fmla="*/ 4599528 h 4699949"/>
                <a:gd name="connsiteX26" fmla="*/ 3145250 w 6891548"/>
                <a:gd name="connsiteY26" fmla="*/ 4649534 h 4699949"/>
                <a:gd name="connsiteX27" fmla="*/ 3479197 w 6891548"/>
                <a:gd name="connsiteY27" fmla="*/ 4699826 h 4699949"/>
                <a:gd name="connsiteX28" fmla="*/ 3786283 w 6891548"/>
                <a:gd name="connsiteY28" fmla="*/ 4638008 h 4699949"/>
                <a:gd name="connsiteX29" fmla="*/ 3991642 w 6891548"/>
                <a:gd name="connsiteY29" fmla="*/ 4486371 h 4699949"/>
                <a:gd name="connsiteX30" fmla="*/ 4207002 w 6891548"/>
                <a:gd name="connsiteY30" fmla="*/ 4288917 h 4699949"/>
                <a:gd name="connsiteX31" fmla="*/ 4420362 w 6891548"/>
                <a:gd name="connsiteY31" fmla="*/ 4045553 h 4699949"/>
                <a:gd name="connsiteX32" fmla="*/ 4629722 w 6891548"/>
                <a:gd name="connsiteY32" fmla="*/ 3806190 h 4699949"/>
                <a:gd name="connsiteX33" fmla="*/ 4943761 w 6891548"/>
                <a:gd name="connsiteY33" fmla="*/ 3491960 h 4699949"/>
                <a:gd name="connsiteX34" fmla="*/ 5080349 w 6891548"/>
                <a:gd name="connsiteY34" fmla="*/ 3327368 h 4699949"/>
                <a:gd name="connsiteX35" fmla="*/ 5327618 w 6891548"/>
                <a:gd name="connsiteY35" fmla="*/ 3000185 h 4699949"/>
                <a:gd name="connsiteX36" fmla="*/ 5489163 w 6891548"/>
                <a:gd name="connsiteY36" fmla="*/ 2693003 h 4699949"/>
                <a:gd name="connsiteX37" fmla="*/ 5606796 w 6891548"/>
                <a:gd name="connsiteY37" fmla="*/ 2385822 h 4699949"/>
                <a:gd name="connsiteX38" fmla="*/ 5776246 w 6891548"/>
                <a:gd name="connsiteY38" fmla="*/ 2030730 h 4699949"/>
                <a:gd name="connsiteX39" fmla="*/ 5976652 w 6891548"/>
                <a:gd name="connsiteY39" fmla="*/ 1830229 h 4699949"/>
                <a:gd name="connsiteX40" fmla="*/ 6196965 w 6891548"/>
                <a:gd name="connsiteY40" fmla="*/ 1679639 h 4699949"/>
                <a:gd name="connsiteX41" fmla="*/ 6456140 w 6891548"/>
                <a:gd name="connsiteY41" fmla="*/ 1498092 h 4699949"/>
                <a:gd name="connsiteX42" fmla="*/ 6663500 w 6891548"/>
                <a:gd name="connsiteY42" fmla="*/ 1270635 h 4699949"/>
                <a:gd name="connsiteX43" fmla="*/ 6842951 w 6891548"/>
                <a:gd name="connsiteY43" fmla="*/ 947452 h 4699949"/>
                <a:gd name="connsiteX44" fmla="*/ 6890766 w 6891548"/>
                <a:gd name="connsiteY44" fmla="*/ 694087 h 4699949"/>
                <a:gd name="connsiteX45" fmla="*/ 6866858 w 6891548"/>
                <a:gd name="connsiteY45" fmla="*/ 492633 h 4699949"/>
                <a:gd name="connsiteX46" fmla="*/ 6675406 w 6891548"/>
                <a:gd name="connsiteY46" fmla="*/ 233267 h 4699949"/>
                <a:gd name="connsiteX47" fmla="*/ 6422613 w 6891548"/>
                <a:gd name="connsiteY47" fmla="*/ 0 h 469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891548" h="4699949">
                  <a:moveTo>
                    <a:pt x="0" y="2860739"/>
                  </a:moveTo>
                  <a:cubicBezTo>
                    <a:pt x="32861" y="2919603"/>
                    <a:pt x="133255" y="3102674"/>
                    <a:pt x="175451" y="3155252"/>
                  </a:cubicBezTo>
                  <a:cubicBezTo>
                    <a:pt x="221266" y="3212402"/>
                    <a:pt x="275939" y="3262598"/>
                    <a:pt x="341567" y="3294888"/>
                  </a:cubicBezTo>
                  <a:cubicBezTo>
                    <a:pt x="408432" y="3327845"/>
                    <a:pt x="483108" y="3340132"/>
                    <a:pt x="557594" y="3336417"/>
                  </a:cubicBezTo>
                  <a:cubicBezTo>
                    <a:pt x="626936" y="3332988"/>
                    <a:pt x="695420" y="3315653"/>
                    <a:pt x="753618" y="3278220"/>
                  </a:cubicBezTo>
                  <a:cubicBezTo>
                    <a:pt x="800957" y="3247739"/>
                    <a:pt x="839915" y="3204972"/>
                    <a:pt x="858298" y="3151918"/>
                  </a:cubicBezTo>
                  <a:cubicBezTo>
                    <a:pt x="885349" y="3073718"/>
                    <a:pt x="862203" y="2989803"/>
                    <a:pt x="846677" y="2907506"/>
                  </a:cubicBezTo>
                  <a:cubicBezTo>
                    <a:pt x="830485" y="2821591"/>
                    <a:pt x="822293" y="2734437"/>
                    <a:pt x="808482" y="2648141"/>
                  </a:cubicBezTo>
                  <a:cubicBezTo>
                    <a:pt x="801243" y="2603183"/>
                    <a:pt x="792671" y="2558415"/>
                    <a:pt x="785241" y="2513457"/>
                  </a:cubicBezTo>
                  <a:cubicBezTo>
                    <a:pt x="779431" y="2478405"/>
                    <a:pt x="774383" y="2442401"/>
                    <a:pt x="785241" y="2408682"/>
                  </a:cubicBezTo>
                  <a:cubicBezTo>
                    <a:pt x="802291" y="2355723"/>
                    <a:pt x="853631" y="2324576"/>
                    <a:pt x="908209" y="2310575"/>
                  </a:cubicBezTo>
                  <a:cubicBezTo>
                    <a:pt x="968502" y="2295144"/>
                    <a:pt x="1032129" y="2301050"/>
                    <a:pt x="1089279" y="2325529"/>
                  </a:cubicBezTo>
                  <a:cubicBezTo>
                    <a:pt x="1132523" y="2344007"/>
                    <a:pt x="1170718" y="2372678"/>
                    <a:pt x="1198912" y="2410301"/>
                  </a:cubicBezTo>
                  <a:cubicBezTo>
                    <a:pt x="1247299" y="2474690"/>
                    <a:pt x="1260443" y="2557558"/>
                    <a:pt x="1252061" y="2638044"/>
                  </a:cubicBezTo>
                  <a:cubicBezTo>
                    <a:pt x="1240060" y="2753487"/>
                    <a:pt x="1184148" y="2858357"/>
                    <a:pt x="1147382" y="2968847"/>
                  </a:cubicBezTo>
                  <a:cubicBezTo>
                    <a:pt x="1122998" y="3041999"/>
                    <a:pt x="1106900" y="3118485"/>
                    <a:pt x="1115854" y="3194971"/>
                  </a:cubicBezTo>
                  <a:cubicBezTo>
                    <a:pt x="1126426" y="3285649"/>
                    <a:pt x="1171099" y="3367469"/>
                    <a:pt x="1215580" y="3447669"/>
                  </a:cubicBezTo>
                  <a:cubicBezTo>
                    <a:pt x="1277207" y="3558921"/>
                    <a:pt x="1340072" y="3669602"/>
                    <a:pt x="1396651" y="3783425"/>
                  </a:cubicBezTo>
                  <a:cubicBezTo>
                    <a:pt x="1434751" y="3860006"/>
                    <a:pt x="1469993" y="3937921"/>
                    <a:pt x="1507998" y="4014502"/>
                  </a:cubicBezTo>
                  <a:cubicBezTo>
                    <a:pt x="1558957" y="4117086"/>
                    <a:pt x="1614964" y="4217194"/>
                    <a:pt x="1678400" y="4312634"/>
                  </a:cubicBezTo>
                  <a:cubicBezTo>
                    <a:pt x="1724692" y="4382357"/>
                    <a:pt x="1775079" y="4449890"/>
                    <a:pt x="1838706" y="4504182"/>
                  </a:cubicBezTo>
                  <a:cubicBezTo>
                    <a:pt x="1885379" y="4543997"/>
                    <a:pt x="1938338" y="4576001"/>
                    <a:pt x="1996630" y="4595146"/>
                  </a:cubicBezTo>
                  <a:cubicBezTo>
                    <a:pt x="2073307" y="4620387"/>
                    <a:pt x="2155031" y="4622006"/>
                    <a:pt x="2235899" y="4623912"/>
                  </a:cubicBezTo>
                  <a:cubicBezTo>
                    <a:pt x="2311718" y="4625626"/>
                    <a:pt x="2387536" y="4627531"/>
                    <a:pt x="2463165" y="4623912"/>
                  </a:cubicBezTo>
                  <a:cubicBezTo>
                    <a:pt x="2562892" y="4619149"/>
                    <a:pt x="2661857" y="4605147"/>
                    <a:pt x="2761583" y="4599528"/>
                  </a:cubicBezTo>
                  <a:cubicBezTo>
                    <a:pt x="2804160" y="4597146"/>
                    <a:pt x="2846927" y="4596289"/>
                    <a:pt x="2889504" y="4599528"/>
                  </a:cubicBezTo>
                  <a:cubicBezTo>
                    <a:pt x="2976277" y="4606100"/>
                    <a:pt x="3060573" y="4629246"/>
                    <a:pt x="3145250" y="4649534"/>
                  </a:cubicBezTo>
                  <a:cubicBezTo>
                    <a:pt x="3255074" y="4675918"/>
                    <a:pt x="3366326" y="4698016"/>
                    <a:pt x="3479197" y="4699826"/>
                  </a:cubicBezTo>
                  <a:cubicBezTo>
                    <a:pt x="3585210" y="4701540"/>
                    <a:pt x="3691700" y="4685633"/>
                    <a:pt x="3786283" y="4638008"/>
                  </a:cubicBezTo>
                  <a:cubicBezTo>
                    <a:pt x="3862578" y="4599623"/>
                    <a:pt x="3927253" y="4542758"/>
                    <a:pt x="3991642" y="4486371"/>
                  </a:cubicBezTo>
                  <a:cubicBezTo>
                    <a:pt x="4064984" y="4422172"/>
                    <a:pt x="4138708" y="4358355"/>
                    <a:pt x="4207002" y="4288917"/>
                  </a:cubicBezTo>
                  <a:cubicBezTo>
                    <a:pt x="4282631" y="4211955"/>
                    <a:pt x="4351401" y="4128611"/>
                    <a:pt x="4420362" y="4045553"/>
                  </a:cubicBezTo>
                  <a:cubicBezTo>
                    <a:pt x="4488085" y="3964020"/>
                    <a:pt x="4556379" y="3882676"/>
                    <a:pt x="4629722" y="3806190"/>
                  </a:cubicBezTo>
                  <a:cubicBezTo>
                    <a:pt x="4732211" y="3699224"/>
                    <a:pt x="4844796" y="3602260"/>
                    <a:pt x="4943761" y="3491960"/>
                  </a:cubicBezTo>
                  <a:cubicBezTo>
                    <a:pt x="4991386" y="3438906"/>
                    <a:pt x="5035677" y="3382995"/>
                    <a:pt x="5080349" y="3327368"/>
                  </a:cubicBezTo>
                  <a:cubicBezTo>
                    <a:pt x="5165980" y="3220688"/>
                    <a:pt x="5253419" y="3115151"/>
                    <a:pt x="5327618" y="3000185"/>
                  </a:cubicBezTo>
                  <a:cubicBezTo>
                    <a:pt x="5390483" y="2902839"/>
                    <a:pt x="5443442" y="2799493"/>
                    <a:pt x="5489163" y="2693003"/>
                  </a:cubicBezTo>
                  <a:cubicBezTo>
                    <a:pt x="5532406" y="2592229"/>
                    <a:pt x="5569077" y="2488787"/>
                    <a:pt x="5606796" y="2385822"/>
                  </a:cubicBezTo>
                  <a:cubicBezTo>
                    <a:pt x="5652135" y="2261902"/>
                    <a:pt x="5699093" y="2137410"/>
                    <a:pt x="5776246" y="2030730"/>
                  </a:cubicBezTo>
                  <a:cubicBezTo>
                    <a:pt x="5831872" y="1953768"/>
                    <a:pt x="5901500" y="1888427"/>
                    <a:pt x="5976652" y="1830229"/>
                  </a:cubicBezTo>
                  <a:cubicBezTo>
                    <a:pt x="6047042" y="1775746"/>
                    <a:pt x="6121813" y="1727359"/>
                    <a:pt x="6196965" y="1679639"/>
                  </a:cubicBezTo>
                  <a:cubicBezTo>
                    <a:pt x="6286119" y="1622965"/>
                    <a:pt x="6375940" y="1566767"/>
                    <a:pt x="6456140" y="1498092"/>
                  </a:cubicBezTo>
                  <a:cubicBezTo>
                    <a:pt x="6534341" y="1431227"/>
                    <a:pt x="6602063" y="1353217"/>
                    <a:pt x="6663500" y="1270635"/>
                  </a:cubicBezTo>
                  <a:cubicBezTo>
                    <a:pt x="6737509" y="1171194"/>
                    <a:pt x="6802374" y="1064514"/>
                    <a:pt x="6842951" y="947452"/>
                  </a:cubicBezTo>
                  <a:cubicBezTo>
                    <a:pt x="6871240" y="865823"/>
                    <a:pt x="6887051" y="780383"/>
                    <a:pt x="6890766" y="694087"/>
                  </a:cubicBezTo>
                  <a:cubicBezTo>
                    <a:pt x="6893719" y="625888"/>
                    <a:pt x="6888861" y="557117"/>
                    <a:pt x="6866858" y="492633"/>
                  </a:cubicBezTo>
                  <a:cubicBezTo>
                    <a:pt x="6831616" y="389573"/>
                    <a:pt x="6755511" y="307848"/>
                    <a:pt x="6675406" y="233267"/>
                  </a:cubicBezTo>
                  <a:cubicBezTo>
                    <a:pt x="6607588" y="170402"/>
                    <a:pt x="6496336" y="56007"/>
                    <a:pt x="642261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CC44302-CB8C-48E2-B1CD-BA4D30DA6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EAC85F3-ABB7-4AE5-A19F-69B28F09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9439"/>
              <a:ext cx="8755533" cy="5998603"/>
            </a:xfrm>
            <a:custGeom>
              <a:avLst/>
              <a:gdLst>
                <a:gd name="connsiteX0" fmla="*/ 6072569 w 6649344"/>
                <a:gd name="connsiteY0" fmla="*/ 0 h 4555608"/>
                <a:gd name="connsiteX1" fmla="*/ 6201347 w 6649344"/>
                <a:gd name="connsiteY1" fmla="*/ 218218 h 4555608"/>
                <a:gd name="connsiteX2" fmla="*/ 6519101 w 6649344"/>
                <a:gd name="connsiteY2" fmla="*/ 492919 h 4555608"/>
                <a:gd name="connsiteX3" fmla="*/ 6648260 w 6649344"/>
                <a:gd name="connsiteY3" fmla="*/ 789718 h 4555608"/>
                <a:gd name="connsiteX4" fmla="*/ 6574060 w 6649344"/>
                <a:gd name="connsiteY4" fmla="*/ 1096137 h 4555608"/>
                <a:gd name="connsiteX5" fmla="*/ 6385084 w 6649344"/>
                <a:gd name="connsiteY5" fmla="*/ 1349883 h 4555608"/>
                <a:gd name="connsiteX6" fmla="*/ 6126671 w 6649344"/>
                <a:gd name="connsiteY6" fmla="*/ 1515047 h 4555608"/>
                <a:gd name="connsiteX7" fmla="*/ 5851493 w 6649344"/>
                <a:gd name="connsiteY7" fmla="*/ 1632299 h 4555608"/>
                <a:gd name="connsiteX8" fmla="*/ 5679187 w 6649344"/>
                <a:gd name="connsiteY8" fmla="*/ 1759172 h 4555608"/>
                <a:gd name="connsiteX9" fmla="*/ 5564314 w 6649344"/>
                <a:gd name="connsiteY9" fmla="*/ 1962626 h 4555608"/>
                <a:gd name="connsiteX10" fmla="*/ 5470970 w 6649344"/>
                <a:gd name="connsiteY10" fmla="*/ 2245138 h 4555608"/>
                <a:gd name="connsiteX11" fmla="*/ 5406390 w 6649344"/>
                <a:gd name="connsiteY11" fmla="*/ 2467737 h 4555608"/>
                <a:gd name="connsiteX12" fmla="*/ 5327428 w 6649344"/>
                <a:gd name="connsiteY12" fmla="*/ 2723864 h 4555608"/>
                <a:gd name="connsiteX13" fmla="*/ 5198269 w 6649344"/>
                <a:gd name="connsiteY13" fmla="*/ 2970467 h 4555608"/>
                <a:gd name="connsiteX14" fmla="*/ 5085779 w 6649344"/>
                <a:gd name="connsiteY14" fmla="*/ 3147632 h 4555608"/>
                <a:gd name="connsiteX15" fmla="*/ 4839367 w 6649344"/>
                <a:gd name="connsiteY15" fmla="*/ 3461195 h 4555608"/>
                <a:gd name="connsiteX16" fmla="*/ 4639628 w 6649344"/>
                <a:gd name="connsiteY16" fmla="*/ 3661125 h 4555608"/>
                <a:gd name="connsiteX17" fmla="*/ 4467320 w 6649344"/>
                <a:gd name="connsiteY17" fmla="*/ 3833432 h 4555608"/>
                <a:gd name="connsiteX18" fmla="*/ 4292632 w 6649344"/>
                <a:gd name="connsiteY18" fmla="*/ 4008215 h 4555608"/>
                <a:gd name="connsiteX19" fmla="*/ 3976783 w 6649344"/>
                <a:gd name="connsiteY19" fmla="*/ 4324160 h 4555608"/>
                <a:gd name="connsiteX20" fmla="*/ 3793712 w 6649344"/>
                <a:gd name="connsiteY20" fmla="*/ 4478560 h 4555608"/>
                <a:gd name="connsiteX21" fmla="*/ 3509010 w 6649344"/>
                <a:gd name="connsiteY21" fmla="*/ 4555141 h 4555608"/>
                <a:gd name="connsiteX22" fmla="*/ 2982659 w 6649344"/>
                <a:gd name="connsiteY22" fmla="*/ 4488085 h 4555608"/>
                <a:gd name="connsiteX23" fmla="*/ 2420398 w 6649344"/>
                <a:gd name="connsiteY23" fmla="*/ 4488085 h 4555608"/>
                <a:gd name="connsiteX24" fmla="*/ 2176939 w 6649344"/>
                <a:gd name="connsiteY24" fmla="*/ 4463034 h 4555608"/>
                <a:gd name="connsiteX25" fmla="*/ 1810607 w 6649344"/>
                <a:gd name="connsiteY25" fmla="*/ 4272629 h 4555608"/>
                <a:gd name="connsiteX26" fmla="*/ 1615345 w 6649344"/>
                <a:gd name="connsiteY26" fmla="*/ 3953733 h 4555608"/>
                <a:gd name="connsiteX27" fmla="*/ 1455801 w 6649344"/>
                <a:gd name="connsiteY27" fmla="*/ 3613309 h 4555608"/>
                <a:gd name="connsiteX28" fmla="*/ 1362742 w 6649344"/>
                <a:gd name="connsiteY28" fmla="*/ 3309080 h 4555608"/>
                <a:gd name="connsiteX29" fmla="*/ 1429226 w 6649344"/>
                <a:gd name="connsiteY29" fmla="*/ 2865215 h 4555608"/>
                <a:gd name="connsiteX30" fmla="*/ 1493996 w 6649344"/>
                <a:gd name="connsiteY30" fmla="*/ 2444591 h 4555608"/>
                <a:gd name="connsiteX31" fmla="*/ 1379315 w 6649344"/>
                <a:gd name="connsiteY31" fmla="*/ 2240090 h 4555608"/>
                <a:gd name="connsiteX32" fmla="*/ 1243108 w 6649344"/>
                <a:gd name="connsiteY32" fmla="*/ 2156936 h 4555608"/>
                <a:gd name="connsiteX33" fmla="*/ 929069 w 6649344"/>
                <a:gd name="connsiteY33" fmla="*/ 2075498 h 4555608"/>
                <a:gd name="connsiteX34" fmla="*/ 736282 w 6649344"/>
                <a:gd name="connsiteY34" fmla="*/ 2120360 h 4555608"/>
                <a:gd name="connsiteX35" fmla="*/ 443865 w 6649344"/>
                <a:gd name="connsiteY35" fmla="*/ 2266664 h 4555608"/>
                <a:gd name="connsiteX36" fmla="*/ 0 w 6649344"/>
                <a:gd name="connsiteY36" fmla="*/ 2592229 h 455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649344" h="4555608">
                  <a:moveTo>
                    <a:pt x="6072569" y="0"/>
                  </a:moveTo>
                  <a:cubicBezTo>
                    <a:pt x="6092857" y="34576"/>
                    <a:pt x="6094000" y="127349"/>
                    <a:pt x="6201347" y="218218"/>
                  </a:cubicBezTo>
                  <a:cubicBezTo>
                    <a:pt x="6308789" y="309086"/>
                    <a:pt x="6430518" y="383858"/>
                    <a:pt x="6519101" y="492919"/>
                  </a:cubicBezTo>
                  <a:cubicBezTo>
                    <a:pt x="6588919" y="578834"/>
                    <a:pt x="6640449" y="679704"/>
                    <a:pt x="6648260" y="789718"/>
                  </a:cubicBezTo>
                  <a:cubicBezTo>
                    <a:pt x="6655880" y="896303"/>
                    <a:pt x="6622542" y="1000411"/>
                    <a:pt x="6574060" y="1096137"/>
                  </a:cubicBezTo>
                  <a:cubicBezTo>
                    <a:pt x="6526054" y="1191101"/>
                    <a:pt x="6463570" y="1278160"/>
                    <a:pt x="6385084" y="1349883"/>
                  </a:cubicBezTo>
                  <a:cubicBezTo>
                    <a:pt x="6309170" y="1419225"/>
                    <a:pt x="6220397" y="1472660"/>
                    <a:pt x="6126671" y="1515047"/>
                  </a:cubicBezTo>
                  <a:cubicBezTo>
                    <a:pt x="6035707" y="1556194"/>
                    <a:pt x="5940362" y="1586960"/>
                    <a:pt x="5851493" y="1632299"/>
                  </a:cubicBezTo>
                  <a:cubicBezTo>
                    <a:pt x="5787390" y="1665065"/>
                    <a:pt x="5726906" y="1705356"/>
                    <a:pt x="5679187" y="1759172"/>
                  </a:cubicBezTo>
                  <a:cubicBezTo>
                    <a:pt x="5627180" y="1817846"/>
                    <a:pt x="5593176" y="1889569"/>
                    <a:pt x="5564314" y="1962626"/>
                  </a:cubicBezTo>
                  <a:cubicBezTo>
                    <a:pt x="5527834" y="2054923"/>
                    <a:pt x="5499354" y="2149983"/>
                    <a:pt x="5470970" y="2245138"/>
                  </a:cubicBezTo>
                  <a:cubicBezTo>
                    <a:pt x="5448872" y="2319147"/>
                    <a:pt x="5426869" y="2393252"/>
                    <a:pt x="5406390" y="2467737"/>
                  </a:cubicBezTo>
                  <a:cubicBezTo>
                    <a:pt x="5382673" y="2553938"/>
                    <a:pt x="5360765" y="2640902"/>
                    <a:pt x="5327428" y="2723864"/>
                  </a:cubicBezTo>
                  <a:cubicBezTo>
                    <a:pt x="5292757" y="2810066"/>
                    <a:pt x="5246275" y="2890838"/>
                    <a:pt x="5198269" y="2970467"/>
                  </a:cubicBezTo>
                  <a:cubicBezTo>
                    <a:pt x="5162074" y="3030379"/>
                    <a:pt x="5124927" y="3089625"/>
                    <a:pt x="5085779" y="3147632"/>
                  </a:cubicBezTo>
                  <a:cubicBezTo>
                    <a:pt x="5011293" y="3258026"/>
                    <a:pt x="4929854" y="3363659"/>
                    <a:pt x="4839367" y="3461195"/>
                  </a:cubicBezTo>
                  <a:cubicBezTo>
                    <a:pt x="4775264" y="3530251"/>
                    <a:pt x="4706779" y="3595021"/>
                    <a:pt x="4639628" y="3661125"/>
                  </a:cubicBezTo>
                  <a:cubicBezTo>
                    <a:pt x="4581620" y="3717989"/>
                    <a:pt x="4524661" y="3775901"/>
                    <a:pt x="4467320" y="3833432"/>
                  </a:cubicBezTo>
                  <a:cubicBezTo>
                    <a:pt x="4409218" y="3891820"/>
                    <a:pt x="4350925" y="3949922"/>
                    <a:pt x="4292632" y="4008215"/>
                  </a:cubicBezTo>
                  <a:cubicBezTo>
                    <a:pt x="4187285" y="4113467"/>
                    <a:pt x="4082129" y="4218909"/>
                    <a:pt x="3976783" y="4324160"/>
                  </a:cubicBezTo>
                  <a:cubicBezTo>
                    <a:pt x="3920014" y="4380929"/>
                    <a:pt x="3862673" y="4437793"/>
                    <a:pt x="3793712" y="4478560"/>
                  </a:cubicBezTo>
                  <a:cubicBezTo>
                    <a:pt x="3707797" y="4529328"/>
                    <a:pt x="3608832" y="4551712"/>
                    <a:pt x="3509010" y="4555141"/>
                  </a:cubicBezTo>
                  <a:cubicBezTo>
                    <a:pt x="3331845" y="4561237"/>
                    <a:pt x="3159347" y="4506087"/>
                    <a:pt x="2982659" y="4488085"/>
                  </a:cubicBezTo>
                  <a:cubicBezTo>
                    <a:pt x="2796064" y="4469130"/>
                    <a:pt x="2608135" y="4491323"/>
                    <a:pt x="2420398" y="4488085"/>
                  </a:cubicBezTo>
                  <a:cubicBezTo>
                    <a:pt x="2338673" y="4486656"/>
                    <a:pt x="2256949" y="4480084"/>
                    <a:pt x="2176939" y="4463034"/>
                  </a:cubicBezTo>
                  <a:cubicBezTo>
                    <a:pt x="2039207" y="4433697"/>
                    <a:pt x="1908429" y="4373499"/>
                    <a:pt x="1810607" y="4272629"/>
                  </a:cubicBezTo>
                  <a:cubicBezTo>
                    <a:pt x="1723358" y="4182618"/>
                    <a:pt x="1669637" y="4067175"/>
                    <a:pt x="1615345" y="3953733"/>
                  </a:cubicBezTo>
                  <a:cubicBezTo>
                    <a:pt x="1561243" y="3840671"/>
                    <a:pt x="1505807" y="3728180"/>
                    <a:pt x="1455801" y="3613309"/>
                  </a:cubicBezTo>
                  <a:cubicBezTo>
                    <a:pt x="1413129" y="3515392"/>
                    <a:pt x="1374553" y="3414998"/>
                    <a:pt x="1362742" y="3309080"/>
                  </a:cubicBezTo>
                  <a:cubicBezTo>
                    <a:pt x="1346073" y="3158966"/>
                    <a:pt x="1384649" y="3010091"/>
                    <a:pt x="1429226" y="2865215"/>
                  </a:cubicBezTo>
                  <a:cubicBezTo>
                    <a:pt x="1471898" y="2726627"/>
                    <a:pt x="1522190" y="2585657"/>
                    <a:pt x="1493996" y="2444591"/>
                  </a:cubicBezTo>
                  <a:cubicBezTo>
                    <a:pt x="1478280" y="2365915"/>
                    <a:pt x="1439513" y="2293144"/>
                    <a:pt x="1379315" y="2240090"/>
                  </a:cubicBezTo>
                  <a:cubicBezTo>
                    <a:pt x="1339215" y="2204752"/>
                    <a:pt x="1291495" y="2179796"/>
                    <a:pt x="1243108" y="2156936"/>
                  </a:cubicBezTo>
                  <a:cubicBezTo>
                    <a:pt x="1143476" y="2110073"/>
                    <a:pt x="1038511" y="2069973"/>
                    <a:pt x="929069" y="2075498"/>
                  </a:cubicBezTo>
                  <a:cubicBezTo>
                    <a:pt x="862870" y="2078831"/>
                    <a:pt x="799052" y="2098643"/>
                    <a:pt x="736282" y="2120360"/>
                  </a:cubicBezTo>
                  <a:cubicBezTo>
                    <a:pt x="632365" y="2156365"/>
                    <a:pt x="492633" y="2168366"/>
                    <a:pt x="443865" y="2266664"/>
                  </a:cubicBezTo>
                  <a:cubicBezTo>
                    <a:pt x="229648" y="2699480"/>
                    <a:pt x="8858" y="2576036"/>
                    <a:pt x="0" y="2592229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D6442C7-EA96-48F7-8E52-15B32EDD6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2542"/>
              <a:ext cx="8335554" cy="5823102"/>
            </a:xfrm>
            <a:custGeom>
              <a:avLst/>
              <a:gdLst>
                <a:gd name="connsiteX0" fmla="*/ 0 w 6330393"/>
                <a:gd name="connsiteY0" fmla="*/ 2249519 h 4422324"/>
                <a:gd name="connsiteX1" fmla="*/ 653129 w 6330393"/>
                <a:gd name="connsiteY1" fmla="*/ 1966532 h 4422324"/>
                <a:gd name="connsiteX2" fmla="*/ 972122 w 6330393"/>
                <a:gd name="connsiteY2" fmla="*/ 1926622 h 4422324"/>
                <a:gd name="connsiteX3" fmla="*/ 1340168 w 6330393"/>
                <a:gd name="connsiteY3" fmla="*/ 2041398 h 4422324"/>
                <a:gd name="connsiteX4" fmla="*/ 1572768 w 6330393"/>
                <a:gd name="connsiteY4" fmla="*/ 2147697 h 4422324"/>
                <a:gd name="connsiteX5" fmla="*/ 1747647 w 6330393"/>
                <a:gd name="connsiteY5" fmla="*/ 2370677 h 4422324"/>
                <a:gd name="connsiteX6" fmla="*/ 1718596 w 6330393"/>
                <a:gd name="connsiteY6" fmla="*/ 2632043 h 4422324"/>
                <a:gd name="connsiteX7" fmla="*/ 1575054 w 6330393"/>
                <a:gd name="connsiteY7" fmla="*/ 2947988 h 4422324"/>
                <a:gd name="connsiteX8" fmla="*/ 1543431 w 6330393"/>
                <a:gd name="connsiteY8" fmla="*/ 3462147 h 4422324"/>
                <a:gd name="connsiteX9" fmla="*/ 1666875 w 6330393"/>
                <a:gd name="connsiteY9" fmla="*/ 3792474 h 4422324"/>
                <a:gd name="connsiteX10" fmla="*/ 1801844 w 6330393"/>
                <a:gd name="connsiteY10" fmla="*/ 4048125 h 4422324"/>
                <a:gd name="connsiteX11" fmla="*/ 2011490 w 6330393"/>
                <a:gd name="connsiteY11" fmla="*/ 4257866 h 4422324"/>
                <a:gd name="connsiteX12" fmla="*/ 2383727 w 6330393"/>
                <a:gd name="connsiteY12" fmla="*/ 4353687 h 4422324"/>
                <a:gd name="connsiteX13" fmla="*/ 2745105 w 6330393"/>
                <a:gd name="connsiteY13" fmla="*/ 4353687 h 4422324"/>
                <a:gd name="connsiteX14" fmla="*/ 3001232 w 6330393"/>
                <a:gd name="connsiteY14" fmla="*/ 4368927 h 4422324"/>
                <a:gd name="connsiteX15" fmla="*/ 3316891 w 6330393"/>
                <a:gd name="connsiteY15" fmla="*/ 4402170 h 4422324"/>
                <a:gd name="connsiteX16" fmla="*/ 3578543 w 6330393"/>
                <a:gd name="connsiteY16" fmla="*/ 4413218 h 4422324"/>
                <a:gd name="connsiteX17" fmla="*/ 3746087 w 6330393"/>
                <a:gd name="connsiteY17" fmla="*/ 4330065 h 4422324"/>
                <a:gd name="connsiteX18" fmla="*/ 3986689 w 6330393"/>
                <a:gd name="connsiteY18" fmla="*/ 4147280 h 4422324"/>
                <a:gd name="connsiteX19" fmla="*/ 4469987 w 6330393"/>
                <a:gd name="connsiteY19" fmla="*/ 3682841 h 4422324"/>
                <a:gd name="connsiteX20" fmla="*/ 4742784 w 6330393"/>
                <a:gd name="connsiteY20" fmla="*/ 3409950 h 4422324"/>
                <a:gd name="connsiteX21" fmla="*/ 5029867 w 6330393"/>
                <a:gd name="connsiteY21" fmla="*/ 3058097 h 4422324"/>
                <a:gd name="connsiteX22" fmla="*/ 5211699 w 6330393"/>
                <a:gd name="connsiteY22" fmla="*/ 2675096 h 4422324"/>
                <a:gd name="connsiteX23" fmla="*/ 5326571 w 6330393"/>
                <a:gd name="connsiteY23" fmla="*/ 2136458 h 4422324"/>
                <a:gd name="connsiteX24" fmla="*/ 5407914 w 6330393"/>
                <a:gd name="connsiteY24" fmla="*/ 1772603 h 4422324"/>
                <a:gd name="connsiteX25" fmla="*/ 5517928 w 6330393"/>
                <a:gd name="connsiteY25" fmla="*/ 1456658 h 4422324"/>
                <a:gd name="connsiteX26" fmla="*/ 5649563 w 6330393"/>
                <a:gd name="connsiteY26" fmla="*/ 1325023 h 4422324"/>
                <a:gd name="connsiteX27" fmla="*/ 5963031 w 6330393"/>
                <a:gd name="connsiteY27" fmla="*/ 1289114 h 4422324"/>
                <a:gd name="connsiteX28" fmla="*/ 6185535 w 6330393"/>
                <a:gd name="connsiteY28" fmla="*/ 1217295 h 4422324"/>
                <a:gd name="connsiteX29" fmla="*/ 6326696 w 6330393"/>
                <a:gd name="connsiteY29" fmla="*/ 992315 h 4422324"/>
                <a:gd name="connsiteX30" fmla="*/ 6305169 w 6330393"/>
                <a:gd name="connsiteY30" fmla="*/ 824770 h 4422324"/>
                <a:gd name="connsiteX31" fmla="*/ 6156865 w 6330393"/>
                <a:gd name="connsiteY31" fmla="*/ 654844 h 4422324"/>
                <a:gd name="connsiteX32" fmla="*/ 5908072 w 6330393"/>
                <a:gd name="connsiteY32" fmla="*/ 506444 h 4422324"/>
                <a:gd name="connsiteX33" fmla="*/ 5606605 w 6330393"/>
                <a:gd name="connsiteY33" fmla="*/ 353282 h 4422324"/>
                <a:gd name="connsiteX34" fmla="*/ 5506117 w 6330393"/>
                <a:gd name="connsiteY34" fmla="*/ 164211 h 4422324"/>
                <a:gd name="connsiteX35" fmla="*/ 5598890 w 6330393"/>
                <a:gd name="connsiteY35" fmla="*/ 0 h 442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330393" h="4422324">
                  <a:moveTo>
                    <a:pt x="0" y="2249519"/>
                  </a:moveTo>
                  <a:cubicBezTo>
                    <a:pt x="166592" y="2158746"/>
                    <a:pt x="472059" y="2022443"/>
                    <a:pt x="653129" y="1966532"/>
                  </a:cubicBezTo>
                  <a:cubicBezTo>
                    <a:pt x="756761" y="1934528"/>
                    <a:pt x="864489" y="1915573"/>
                    <a:pt x="972122" y="1926622"/>
                  </a:cubicBezTo>
                  <a:cubicBezTo>
                    <a:pt x="1100423" y="1939766"/>
                    <a:pt x="1219581" y="1994630"/>
                    <a:pt x="1340168" y="2041398"/>
                  </a:cubicBezTo>
                  <a:cubicBezTo>
                    <a:pt x="1419987" y="2072354"/>
                    <a:pt x="1501140" y="2101025"/>
                    <a:pt x="1572768" y="2147697"/>
                  </a:cubicBezTo>
                  <a:cubicBezTo>
                    <a:pt x="1654874" y="2201132"/>
                    <a:pt x="1723454" y="2276285"/>
                    <a:pt x="1747647" y="2370677"/>
                  </a:cubicBezTo>
                  <a:cubicBezTo>
                    <a:pt x="1769840" y="2457545"/>
                    <a:pt x="1750981" y="2547842"/>
                    <a:pt x="1718596" y="2632043"/>
                  </a:cubicBezTo>
                  <a:cubicBezTo>
                    <a:pt x="1676876" y="2740152"/>
                    <a:pt x="1615345" y="2839403"/>
                    <a:pt x="1575054" y="2947988"/>
                  </a:cubicBezTo>
                  <a:cubicBezTo>
                    <a:pt x="1514094" y="3112199"/>
                    <a:pt x="1505141" y="3291269"/>
                    <a:pt x="1543431" y="3462147"/>
                  </a:cubicBezTo>
                  <a:cubicBezTo>
                    <a:pt x="1569244" y="3577114"/>
                    <a:pt x="1617536" y="3685318"/>
                    <a:pt x="1666875" y="3792474"/>
                  </a:cubicBezTo>
                  <a:cubicBezTo>
                    <a:pt x="1707261" y="3880199"/>
                    <a:pt x="1748600" y="3967734"/>
                    <a:pt x="1801844" y="4048125"/>
                  </a:cubicBezTo>
                  <a:cubicBezTo>
                    <a:pt x="1857185" y="4131659"/>
                    <a:pt x="1925669" y="4206431"/>
                    <a:pt x="2011490" y="4257866"/>
                  </a:cubicBezTo>
                  <a:cubicBezTo>
                    <a:pt x="2122837" y="4324636"/>
                    <a:pt x="2253615" y="4347020"/>
                    <a:pt x="2383727" y="4353687"/>
                  </a:cubicBezTo>
                  <a:cubicBezTo>
                    <a:pt x="2504027" y="4359879"/>
                    <a:pt x="2624614" y="4351973"/>
                    <a:pt x="2745105" y="4353687"/>
                  </a:cubicBezTo>
                  <a:cubicBezTo>
                    <a:pt x="2830640" y="4354925"/>
                    <a:pt x="2915984" y="4361688"/>
                    <a:pt x="3001232" y="4368927"/>
                  </a:cubicBezTo>
                  <a:cubicBezTo>
                    <a:pt x="3106674" y="4377881"/>
                    <a:pt x="3212211" y="4386739"/>
                    <a:pt x="3316891" y="4402170"/>
                  </a:cubicBezTo>
                  <a:cubicBezTo>
                    <a:pt x="3404426" y="4415028"/>
                    <a:pt x="3493008" y="4433697"/>
                    <a:pt x="3578543" y="4413218"/>
                  </a:cubicBezTo>
                  <a:cubicBezTo>
                    <a:pt x="3639598" y="4398645"/>
                    <a:pt x="3693890" y="4365403"/>
                    <a:pt x="3746087" y="4330065"/>
                  </a:cubicBezTo>
                  <a:cubicBezTo>
                    <a:pt x="3829622" y="4273677"/>
                    <a:pt x="3909727" y="4212431"/>
                    <a:pt x="3986689" y="4147280"/>
                  </a:cubicBezTo>
                  <a:cubicBezTo>
                    <a:pt x="4157282" y="4002881"/>
                    <a:pt x="4311206" y="3840290"/>
                    <a:pt x="4469987" y="3682841"/>
                  </a:cubicBezTo>
                  <a:cubicBezTo>
                    <a:pt x="4561332" y="3592259"/>
                    <a:pt x="4653915" y="3503009"/>
                    <a:pt x="4742784" y="3409950"/>
                  </a:cubicBezTo>
                  <a:cubicBezTo>
                    <a:pt x="4847558" y="3300222"/>
                    <a:pt x="4947190" y="3185255"/>
                    <a:pt x="5029867" y="3058097"/>
                  </a:cubicBezTo>
                  <a:cubicBezTo>
                    <a:pt x="5107305" y="2939129"/>
                    <a:pt x="5168646" y="2810351"/>
                    <a:pt x="5211699" y="2675096"/>
                  </a:cubicBezTo>
                  <a:cubicBezTo>
                    <a:pt x="5267516" y="2500027"/>
                    <a:pt x="5292186" y="2317147"/>
                    <a:pt x="5326571" y="2136458"/>
                  </a:cubicBezTo>
                  <a:cubicBezTo>
                    <a:pt x="5349812" y="2014347"/>
                    <a:pt x="5378672" y="1893380"/>
                    <a:pt x="5407914" y="1772603"/>
                  </a:cubicBezTo>
                  <a:cubicBezTo>
                    <a:pt x="5434299" y="1663446"/>
                    <a:pt x="5460683" y="1552861"/>
                    <a:pt x="5517928" y="1456658"/>
                  </a:cubicBezTo>
                  <a:cubicBezTo>
                    <a:pt x="5550408" y="1402080"/>
                    <a:pt x="5592889" y="1353312"/>
                    <a:pt x="5649563" y="1325023"/>
                  </a:cubicBezTo>
                  <a:cubicBezTo>
                    <a:pt x="5744528" y="1277493"/>
                    <a:pt x="5856065" y="1296924"/>
                    <a:pt x="5963031" y="1289114"/>
                  </a:cubicBezTo>
                  <a:cubicBezTo>
                    <a:pt x="6042279" y="1283303"/>
                    <a:pt x="6120479" y="1262539"/>
                    <a:pt x="6185535" y="1217295"/>
                  </a:cubicBezTo>
                  <a:cubicBezTo>
                    <a:pt x="6261164" y="1164717"/>
                    <a:pt x="6312694" y="1083374"/>
                    <a:pt x="6326696" y="992315"/>
                  </a:cubicBezTo>
                  <a:cubicBezTo>
                    <a:pt x="6335459" y="935450"/>
                    <a:pt x="6328791" y="877253"/>
                    <a:pt x="6305169" y="824770"/>
                  </a:cubicBezTo>
                  <a:cubicBezTo>
                    <a:pt x="6273927" y="755333"/>
                    <a:pt x="6217158" y="701897"/>
                    <a:pt x="6156865" y="654844"/>
                  </a:cubicBezTo>
                  <a:cubicBezTo>
                    <a:pt x="6080379" y="595217"/>
                    <a:pt x="5996750" y="545687"/>
                    <a:pt x="5908072" y="506444"/>
                  </a:cubicBezTo>
                  <a:cubicBezTo>
                    <a:pt x="5803964" y="460343"/>
                    <a:pt x="5692807" y="426815"/>
                    <a:pt x="5606605" y="353282"/>
                  </a:cubicBezTo>
                  <a:cubicBezTo>
                    <a:pt x="5549170" y="304229"/>
                    <a:pt x="5503259" y="238887"/>
                    <a:pt x="5506117" y="164211"/>
                  </a:cubicBezTo>
                  <a:cubicBezTo>
                    <a:pt x="5508213" y="106109"/>
                    <a:pt x="5598890" y="0"/>
                    <a:pt x="55988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1ECB895E-B92E-4686-8B6F-BA0F9041C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12542"/>
              <a:ext cx="3256801" cy="2769035"/>
            </a:xfrm>
            <a:custGeom>
              <a:avLst/>
              <a:gdLst>
                <a:gd name="connsiteX0" fmla="*/ 0 w 2563086"/>
                <a:gd name="connsiteY0" fmla="*/ 2102930 h 2102929"/>
                <a:gd name="connsiteX1" fmla="*/ 625888 w 2563086"/>
                <a:gd name="connsiteY1" fmla="*/ 1834229 h 2102929"/>
                <a:gd name="connsiteX2" fmla="*/ 954024 w 2563086"/>
                <a:gd name="connsiteY2" fmla="*/ 1789938 h 2102929"/>
                <a:gd name="connsiteX3" fmla="*/ 1379125 w 2563086"/>
                <a:gd name="connsiteY3" fmla="*/ 1870329 h 2102929"/>
                <a:gd name="connsiteX4" fmla="*/ 1819466 w 2563086"/>
                <a:gd name="connsiteY4" fmla="*/ 2021300 h 2102929"/>
                <a:gd name="connsiteX5" fmla="*/ 2221040 w 2563086"/>
                <a:gd name="connsiteY5" fmla="*/ 2010251 h 2102929"/>
                <a:gd name="connsiteX6" fmla="*/ 2507647 w 2563086"/>
                <a:gd name="connsiteY6" fmla="*/ 1867567 h 2102929"/>
                <a:gd name="connsiteX7" fmla="*/ 2560225 w 2563086"/>
                <a:gd name="connsiteY7" fmla="*/ 1652873 h 2102929"/>
                <a:gd name="connsiteX8" fmla="*/ 2328958 w 2563086"/>
                <a:gd name="connsiteY8" fmla="*/ 1295495 h 2102929"/>
                <a:gd name="connsiteX9" fmla="*/ 1676686 w 2563086"/>
                <a:gd name="connsiteY9" fmla="*/ 812292 h 2102929"/>
                <a:gd name="connsiteX10" fmla="*/ 1436942 w 2563086"/>
                <a:gd name="connsiteY10" fmla="*/ 669036 h 2102929"/>
                <a:gd name="connsiteX11" fmla="*/ 1157288 w 2563086"/>
                <a:gd name="connsiteY11" fmla="*/ 498634 h 2102929"/>
                <a:gd name="connsiteX12" fmla="*/ 928783 w 2563086"/>
                <a:gd name="connsiteY12" fmla="*/ 355949 h 2102929"/>
                <a:gd name="connsiteX13" fmla="*/ 649510 w 2563086"/>
                <a:gd name="connsiteY13" fmla="*/ 161639 h 2102929"/>
                <a:gd name="connsiteX14" fmla="*/ 373190 w 2563086"/>
                <a:gd name="connsiteY14" fmla="*/ 0 h 210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63086" h="2102929">
                  <a:moveTo>
                    <a:pt x="0" y="2102930"/>
                  </a:moveTo>
                  <a:cubicBezTo>
                    <a:pt x="182499" y="1964341"/>
                    <a:pt x="402717" y="1887855"/>
                    <a:pt x="625888" y="1834229"/>
                  </a:cubicBezTo>
                  <a:cubicBezTo>
                    <a:pt x="733711" y="1808321"/>
                    <a:pt x="843248" y="1789557"/>
                    <a:pt x="954024" y="1789938"/>
                  </a:cubicBezTo>
                  <a:cubicBezTo>
                    <a:pt x="1098995" y="1790414"/>
                    <a:pt x="1241965" y="1822609"/>
                    <a:pt x="1379125" y="1870329"/>
                  </a:cubicBezTo>
                  <a:cubicBezTo>
                    <a:pt x="1526191" y="1921478"/>
                    <a:pt x="1666780" y="1992059"/>
                    <a:pt x="1819466" y="2021300"/>
                  </a:cubicBezTo>
                  <a:cubicBezTo>
                    <a:pt x="1952244" y="2046827"/>
                    <a:pt x="2088356" y="2037112"/>
                    <a:pt x="2221040" y="2010251"/>
                  </a:cubicBezTo>
                  <a:cubicBezTo>
                    <a:pt x="2329720" y="1988249"/>
                    <a:pt x="2440877" y="1954530"/>
                    <a:pt x="2507647" y="1867567"/>
                  </a:cubicBezTo>
                  <a:cubicBezTo>
                    <a:pt x="2554320" y="1806702"/>
                    <a:pt x="2570226" y="1729073"/>
                    <a:pt x="2560225" y="1652873"/>
                  </a:cubicBezTo>
                  <a:cubicBezTo>
                    <a:pt x="2541270" y="1508665"/>
                    <a:pt x="2436019" y="1396175"/>
                    <a:pt x="2328958" y="1295495"/>
                  </a:cubicBezTo>
                  <a:cubicBezTo>
                    <a:pt x="2131314" y="1109567"/>
                    <a:pt x="1908429" y="953643"/>
                    <a:pt x="1676686" y="812292"/>
                  </a:cubicBezTo>
                  <a:cubicBezTo>
                    <a:pt x="1597152" y="763810"/>
                    <a:pt x="1516856" y="716756"/>
                    <a:pt x="1436942" y="669036"/>
                  </a:cubicBezTo>
                  <a:cubicBezTo>
                    <a:pt x="1343216" y="613029"/>
                    <a:pt x="1250442" y="555498"/>
                    <a:pt x="1157288" y="498634"/>
                  </a:cubicBezTo>
                  <a:cubicBezTo>
                    <a:pt x="1080611" y="451866"/>
                    <a:pt x="1003745" y="405479"/>
                    <a:pt x="928783" y="355949"/>
                  </a:cubicBezTo>
                  <a:cubicBezTo>
                    <a:pt x="834200" y="293465"/>
                    <a:pt x="743140" y="225552"/>
                    <a:pt x="649510" y="161639"/>
                  </a:cubicBezTo>
                  <a:cubicBezTo>
                    <a:pt x="539496" y="86487"/>
                    <a:pt x="373190" y="0"/>
                    <a:pt x="3731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57CEDFC-C202-445C-9D3B-467FB3DCE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763FC30-4283-464C-932E-272A62FE5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0DE2B79E-20B8-482A-9098-FCAEF6B21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232906"/>
              <a:ext cx="1832649" cy="1702458"/>
            </a:xfrm>
            <a:custGeom>
              <a:avLst/>
              <a:gdLst>
                <a:gd name="connsiteX0" fmla="*/ 0 w 1391796"/>
                <a:gd name="connsiteY0" fmla="*/ 1292924 h 1292923"/>
                <a:gd name="connsiteX1" fmla="*/ 696563 w 1391796"/>
                <a:gd name="connsiteY1" fmla="*/ 1150906 h 1292923"/>
                <a:gd name="connsiteX2" fmla="*/ 993934 w 1391796"/>
                <a:gd name="connsiteY2" fmla="*/ 1192435 h 1292923"/>
                <a:gd name="connsiteX3" fmla="*/ 1155097 w 1391796"/>
                <a:gd name="connsiteY3" fmla="*/ 1192435 h 1292923"/>
                <a:gd name="connsiteX4" fmla="*/ 1324547 w 1391796"/>
                <a:gd name="connsiteY4" fmla="*/ 1184148 h 1292923"/>
                <a:gd name="connsiteX5" fmla="*/ 1381030 w 1391796"/>
                <a:gd name="connsiteY5" fmla="*/ 1149191 h 1292923"/>
                <a:gd name="connsiteX6" fmla="*/ 1357789 w 1391796"/>
                <a:gd name="connsiteY6" fmla="*/ 1027843 h 1292923"/>
                <a:gd name="connsiteX7" fmla="*/ 1136809 w 1391796"/>
                <a:gd name="connsiteY7" fmla="*/ 838295 h 1292923"/>
                <a:gd name="connsiteX8" fmla="*/ 804482 w 1391796"/>
                <a:gd name="connsiteY8" fmla="*/ 595598 h 1292923"/>
                <a:gd name="connsiteX9" fmla="*/ 530352 w 1391796"/>
                <a:gd name="connsiteY9" fmla="*/ 381191 h 1292923"/>
                <a:gd name="connsiteX10" fmla="*/ 0 w 1391796"/>
                <a:gd name="connsiteY10" fmla="*/ 0 h 12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1796" h="1292923">
                  <a:moveTo>
                    <a:pt x="0" y="1292924"/>
                  </a:moveTo>
                  <a:cubicBezTo>
                    <a:pt x="158877" y="1243108"/>
                    <a:pt x="531019" y="1138047"/>
                    <a:pt x="696563" y="1150906"/>
                  </a:cubicBezTo>
                  <a:cubicBezTo>
                    <a:pt x="796481" y="1158621"/>
                    <a:pt x="894017" y="1185863"/>
                    <a:pt x="993934" y="1192435"/>
                  </a:cubicBezTo>
                  <a:cubicBezTo>
                    <a:pt x="1047559" y="1195959"/>
                    <a:pt x="1101376" y="1192054"/>
                    <a:pt x="1155097" y="1192435"/>
                  </a:cubicBezTo>
                  <a:cubicBezTo>
                    <a:pt x="1212056" y="1192816"/>
                    <a:pt x="1269683" y="1198626"/>
                    <a:pt x="1324547" y="1184148"/>
                  </a:cubicBezTo>
                  <a:cubicBezTo>
                    <a:pt x="1346930" y="1178243"/>
                    <a:pt x="1368266" y="1168241"/>
                    <a:pt x="1381030" y="1149191"/>
                  </a:cubicBezTo>
                  <a:cubicBezTo>
                    <a:pt x="1405795" y="1112425"/>
                    <a:pt x="1383506" y="1065752"/>
                    <a:pt x="1357789" y="1027843"/>
                  </a:cubicBezTo>
                  <a:cubicBezTo>
                    <a:pt x="1302734" y="946880"/>
                    <a:pt x="1218152" y="893540"/>
                    <a:pt x="1136809" y="838295"/>
                  </a:cubicBezTo>
                  <a:cubicBezTo>
                    <a:pt x="1023271" y="761238"/>
                    <a:pt x="912971" y="679609"/>
                    <a:pt x="804482" y="595598"/>
                  </a:cubicBezTo>
                  <a:cubicBezTo>
                    <a:pt x="712756" y="524542"/>
                    <a:pt x="620459" y="454247"/>
                    <a:pt x="530352" y="381191"/>
                  </a:cubicBezTo>
                  <a:cubicBezTo>
                    <a:pt x="378809" y="258318"/>
                    <a:pt x="149733" y="125063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7ECCA13-011E-4D0B-8827-B1DFEF094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4787" y="27843"/>
              <a:ext cx="2207527" cy="1610525"/>
            </a:xfrm>
            <a:custGeom>
              <a:avLst/>
              <a:gdLst>
                <a:gd name="connsiteX0" fmla="*/ 1676495 w 1676495"/>
                <a:gd name="connsiteY0" fmla="*/ 1223105 h 1223105"/>
                <a:gd name="connsiteX1" fmla="*/ 1421702 w 1676495"/>
                <a:gd name="connsiteY1" fmla="*/ 1000792 h 1223105"/>
                <a:gd name="connsiteX2" fmla="*/ 1024604 w 1676495"/>
                <a:gd name="connsiteY2" fmla="*/ 744760 h 1223105"/>
                <a:gd name="connsiteX3" fmla="*/ 444722 w 1676495"/>
                <a:gd name="connsiteY3" fmla="*/ 345758 h 1223105"/>
                <a:gd name="connsiteX4" fmla="*/ 0 w 1676495"/>
                <a:gd name="connsiteY4" fmla="*/ 0 h 1223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495" h="1223105">
                  <a:moveTo>
                    <a:pt x="1676495" y="1223105"/>
                  </a:moveTo>
                  <a:cubicBezTo>
                    <a:pt x="1603724" y="1136523"/>
                    <a:pt x="1514094" y="1066324"/>
                    <a:pt x="1421702" y="1000792"/>
                  </a:cubicBezTo>
                  <a:cubicBezTo>
                    <a:pt x="1293209" y="909733"/>
                    <a:pt x="1158526" y="827723"/>
                    <a:pt x="1024604" y="744760"/>
                  </a:cubicBezTo>
                  <a:cubicBezTo>
                    <a:pt x="824770" y="621030"/>
                    <a:pt x="623888" y="497777"/>
                    <a:pt x="444722" y="345758"/>
                  </a:cubicBezTo>
                  <a:cubicBezTo>
                    <a:pt x="330518" y="248888"/>
                    <a:pt x="135731" y="61817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06">
              <a:extLst>
                <a:ext uri="{FF2B5EF4-FFF2-40B4-BE49-F238E27FC236}">
                  <a16:creationId xmlns:a16="http://schemas.microsoft.com/office/drawing/2014/main" id="{24CCC8FF-3393-4965-BD21-DCB37A245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638243"/>
              <a:ext cx="2318558" cy="594242"/>
            </a:xfrm>
            <a:custGeom>
              <a:avLst/>
              <a:gdLst>
                <a:gd name="connsiteX0" fmla="*/ 0 w 1760817"/>
                <a:gd name="connsiteY0" fmla="*/ 451295 h 451294"/>
                <a:gd name="connsiteX1" fmla="*/ 335661 w 1760817"/>
                <a:gd name="connsiteY1" fmla="*/ 319373 h 451294"/>
                <a:gd name="connsiteX2" fmla="*/ 629984 w 1760817"/>
                <a:gd name="connsiteY2" fmla="*/ 264319 h 451294"/>
                <a:gd name="connsiteX3" fmla="*/ 878777 w 1760817"/>
                <a:gd name="connsiteY3" fmla="*/ 278702 h 451294"/>
                <a:gd name="connsiteX4" fmla="*/ 1024700 w 1760817"/>
                <a:gd name="connsiteY4" fmla="*/ 302609 h 451294"/>
                <a:gd name="connsiteX5" fmla="*/ 1316641 w 1760817"/>
                <a:gd name="connsiteY5" fmla="*/ 360045 h 451294"/>
                <a:gd name="connsiteX6" fmla="*/ 1527143 w 1760817"/>
                <a:gd name="connsiteY6" fmla="*/ 386334 h 451294"/>
                <a:gd name="connsiteX7" fmla="*/ 1704023 w 1760817"/>
                <a:gd name="connsiteY7" fmla="*/ 0 h 45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0817" h="451294">
                  <a:moveTo>
                    <a:pt x="0" y="451295"/>
                  </a:moveTo>
                  <a:cubicBezTo>
                    <a:pt x="77438" y="429292"/>
                    <a:pt x="257270" y="337852"/>
                    <a:pt x="335661" y="319373"/>
                  </a:cubicBezTo>
                  <a:cubicBezTo>
                    <a:pt x="433007" y="296418"/>
                    <a:pt x="530162" y="270510"/>
                    <a:pt x="629984" y="264319"/>
                  </a:cubicBezTo>
                  <a:cubicBezTo>
                    <a:pt x="713137" y="259080"/>
                    <a:pt x="796290" y="266891"/>
                    <a:pt x="878777" y="278702"/>
                  </a:cubicBezTo>
                  <a:cubicBezTo>
                    <a:pt x="927545" y="285655"/>
                    <a:pt x="976217" y="293751"/>
                    <a:pt x="1024700" y="302609"/>
                  </a:cubicBezTo>
                  <a:cubicBezTo>
                    <a:pt x="1122236" y="320516"/>
                    <a:pt x="1219581" y="339471"/>
                    <a:pt x="1316641" y="360045"/>
                  </a:cubicBezTo>
                  <a:cubicBezTo>
                    <a:pt x="1386269" y="374809"/>
                    <a:pt x="1456277" y="389763"/>
                    <a:pt x="1527143" y="386334"/>
                  </a:cubicBezTo>
                  <a:cubicBezTo>
                    <a:pt x="1592008" y="383191"/>
                    <a:pt x="1881569" y="391287"/>
                    <a:pt x="170402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6D6870E-B40A-4E80-A706-BA8CB5E21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6372" y="454013"/>
              <a:ext cx="256959" cy="983296"/>
            </a:xfrm>
            <a:custGeom>
              <a:avLst/>
              <a:gdLst>
                <a:gd name="connsiteX0" fmla="*/ 90011 w 267734"/>
                <a:gd name="connsiteY0" fmla="*/ 746760 h 746759"/>
                <a:gd name="connsiteX1" fmla="*/ 250603 w 267734"/>
                <a:gd name="connsiteY1" fmla="*/ 541782 h 746759"/>
                <a:gd name="connsiteX2" fmla="*/ 250603 w 267734"/>
                <a:gd name="connsiteY2" fmla="*/ 325660 h 746759"/>
                <a:gd name="connsiteX3" fmla="*/ 0 w 267734"/>
                <a:gd name="connsiteY3" fmla="*/ 0 h 74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734" h="746759">
                  <a:moveTo>
                    <a:pt x="90011" y="746760"/>
                  </a:moveTo>
                  <a:cubicBezTo>
                    <a:pt x="159353" y="691801"/>
                    <a:pt x="221456" y="624935"/>
                    <a:pt x="250603" y="541782"/>
                  </a:cubicBezTo>
                  <a:cubicBezTo>
                    <a:pt x="275082" y="471868"/>
                    <a:pt x="271748" y="396907"/>
                    <a:pt x="250603" y="325660"/>
                  </a:cubicBezTo>
                  <a:cubicBezTo>
                    <a:pt x="210598" y="190500"/>
                    <a:pt x="117634" y="77629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08">
              <a:extLst>
                <a:ext uri="{FF2B5EF4-FFF2-40B4-BE49-F238E27FC236}">
                  <a16:creationId xmlns:a16="http://schemas.microsoft.com/office/drawing/2014/main" id="{81B66FCF-F34F-4C17-A29E-EE8E13812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3887" y="12542"/>
              <a:ext cx="6404043" cy="1673812"/>
            </a:xfrm>
            <a:custGeom>
              <a:avLst/>
              <a:gdLst>
                <a:gd name="connsiteX0" fmla="*/ 0 w 4863517"/>
                <a:gd name="connsiteY0" fmla="*/ 0 h 1271168"/>
                <a:gd name="connsiteX1" fmla="*/ 176879 w 4863517"/>
                <a:gd name="connsiteY1" fmla="*/ 115157 h 1271168"/>
                <a:gd name="connsiteX2" fmla="*/ 400812 w 4863517"/>
                <a:gd name="connsiteY2" fmla="*/ 277178 h 1271168"/>
                <a:gd name="connsiteX3" fmla="*/ 652367 w 4863517"/>
                <a:gd name="connsiteY3" fmla="*/ 421958 h 1271168"/>
                <a:gd name="connsiteX4" fmla="*/ 1110615 w 4863517"/>
                <a:gd name="connsiteY4" fmla="*/ 690848 h 1271168"/>
                <a:gd name="connsiteX5" fmla="*/ 1410843 w 4863517"/>
                <a:gd name="connsiteY5" fmla="*/ 830580 h 1271168"/>
                <a:gd name="connsiteX6" fmla="*/ 1585341 w 4863517"/>
                <a:gd name="connsiteY6" fmla="*/ 917067 h 1271168"/>
                <a:gd name="connsiteX7" fmla="*/ 1896046 w 4863517"/>
                <a:gd name="connsiteY7" fmla="*/ 1114901 h 1271168"/>
                <a:gd name="connsiteX8" fmla="*/ 2042255 w 4863517"/>
                <a:gd name="connsiteY8" fmla="*/ 1204627 h 1271168"/>
                <a:gd name="connsiteX9" fmla="*/ 2276570 w 4863517"/>
                <a:gd name="connsiteY9" fmla="*/ 1271111 h 1271168"/>
                <a:gd name="connsiteX10" fmla="*/ 2568988 w 4863517"/>
                <a:gd name="connsiteY10" fmla="*/ 1128141 h 1271168"/>
                <a:gd name="connsiteX11" fmla="*/ 2726817 w 4863517"/>
                <a:gd name="connsiteY11" fmla="*/ 882110 h 1271168"/>
                <a:gd name="connsiteX12" fmla="*/ 2861881 w 4863517"/>
                <a:gd name="connsiteY12" fmla="*/ 574929 h 1271168"/>
                <a:gd name="connsiteX13" fmla="*/ 2990660 w 4863517"/>
                <a:gd name="connsiteY13" fmla="*/ 411480 h 1271168"/>
                <a:gd name="connsiteX14" fmla="*/ 3259264 w 4863517"/>
                <a:gd name="connsiteY14" fmla="*/ 292322 h 1271168"/>
                <a:gd name="connsiteX15" fmla="*/ 3482150 w 4863517"/>
                <a:gd name="connsiteY15" fmla="*/ 325565 h 1271168"/>
                <a:gd name="connsiteX16" fmla="*/ 3824192 w 4863517"/>
                <a:gd name="connsiteY16" fmla="*/ 383762 h 1271168"/>
                <a:gd name="connsiteX17" fmla="*/ 4206145 w 4863517"/>
                <a:gd name="connsiteY17" fmla="*/ 420434 h 1271168"/>
                <a:gd name="connsiteX18" fmla="*/ 4505230 w 4863517"/>
                <a:gd name="connsiteY18" fmla="*/ 420434 h 1271168"/>
                <a:gd name="connsiteX19" fmla="*/ 4820127 w 4863517"/>
                <a:gd name="connsiteY19" fmla="*/ 349091 h 1271168"/>
                <a:gd name="connsiteX20" fmla="*/ 4863370 w 4863517"/>
                <a:gd name="connsiteY20" fmla="*/ 242316 h 1271168"/>
                <a:gd name="connsiteX21" fmla="*/ 4760691 w 4863517"/>
                <a:gd name="connsiteY21" fmla="*/ 0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63517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6" y="509492"/>
                    <a:pt x="953167" y="609695"/>
                    <a:pt x="1110615" y="690848"/>
                  </a:cubicBezTo>
                  <a:cubicBezTo>
                    <a:pt x="1208723" y="741426"/>
                    <a:pt x="1310450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6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1" y="574929"/>
                  </a:cubicBezTo>
                  <a:cubicBezTo>
                    <a:pt x="2896076" y="513969"/>
                    <a:pt x="2938558" y="457962"/>
                    <a:pt x="2990660" y="411480"/>
                  </a:cubicBezTo>
                  <a:cubicBezTo>
                    <a:pt x="3065812" y="344329"/>
                    <a:pt x="3158966" y="297466"/>
                    <a:pt x="3259264" y="292322"/>
                  </a:cubicBezTo>
                  <a:cubicBezTo>
                    <a:pt x="3334607" y="288417"/>
                    <a:pt x="3408426" y="308324"/>
                    <a:pt x="3482150" y="325565"/>
                  </a:cubicBezTo>
                  <a:cubicBezTo>
                    <a:pt x="3594830" y="351854"/>
                    <a:pt x="3709416" y="368618"/>
                    <a:pt x="3824192" y="383762"/>
                  </a:cubicBezTo>
                  <a:cubicBezTo>
                    <a:pt x="3951065" y="400431"/>
                    <a:pt x="4078319" y="415290"/>
                    <a:pt x="4206145" y="420434"/>
                  </a:cubicBezTo>
                  <a:cubicBezTo>
                    <a:pt x="4305777" y="424434"/>
                    <a:pt x="4405503" y="419957"/>
                    <a:pt x="4505230" y="420434"/>
                  </a:cubicBezTo>
                  <a:cubicBezTo>
                    <a:pt x="4619435" y="421005"/>
                    <a:pt x="4745641" y="432149"/>
                    <a:pt x="4820127" y="349091"/>
                  </a:cubicBezTo>
                  <a:cubicBezTo>
                    <a:pt x="4846701" y="319469"/>
                    <a:pt x="4861655" y="282131"/>
                    <a:pt x="4863370" y="242316"/>
                  </a:cubicBezTo>
                  <a:cubicBezTo>
                    <a:pt x="4868037" y="134493"/>
                    <a:pt x="4760691" y="0"/>
                    <a:pt x="476069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D861033-CAAF-46D9-B275-DCF52F2CB6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0816" y="12291"/>
              <a:ext cx="5654210" cy="1210473"/>
            </a:xfrm>
            <a:custGeom>
              <a:avLst/>
              <a:gdLst>
                <a:gd name="connsiteX0" fmla="*/ 0 w 4294060"/>
                <a:gd name="connsiteY0" fmla="*/ 190 h 919287"/>
                <a:gd name="connsiteX1" fmla="*/ 417862 w 4294060"/>
                <a:gd name="connsiteY1" fmla="*/ 274606 h 919287"/>
                <a:gd name="connsiteX2" fmla="*/ 980218 w 4294060"/>
                <a:gd name="connsiteY2" fmla="*/ 608171 h 919287"/>
                <a:gd name="connsiteX3" fmla="*/ 1473137 w 4294060"/>
                <a:gd name="connsiteY3" fmla="*/ 792480 h 919287"/>
                <a:gd name="connsiteX4" fmla="*/ 1827276 w 4294060"/>
                <a:gd name="connsiteY4" fmla="*/ 914591 h 919287"/>
                <a:gd name="connsiteX5" fmla="*/ 2119217 w 4294060"/>
                <a:gd name="connsiteY5" fmla="*/ 847535 h 919287"/>
                <a:gd name="connsiteX6" fmla="*/ 2269998 w 4294060"/>
                <a:gd name="connsiteY6" fmla="*/ 610553 h 919287"/>
                <a:gd name="connsiteX7" fmla="*/ 2413540 w 4294060"/>
                <a:gd name="connsiteY7" fmla="*/ 361569 h 919287"/>
                <a:gd name="connsiteX8" fmla="*/ 2683859 w 4294060"/>
                <a:gd name="connsiteY8" fmla="*/ 67151 h 919287"/>
                <a:gd name="connsiteX9" fmla="*/ 3030760 w 4294060"/>
                <a:gd name="connsiteY9" fmla="*/ 36005 h 919287"/>
                <a:gd name="connsiteX10" fmla="*/ 3356134 w 4294060"/>
                <a:gd name="connsiteY10" fmla="*/ 129350 h 919287"/>
                <a:gd name="connsiteX11" fmla="*/ 3674364 w 4294060"/>
                <a:gd name="connsiteY11" fmla="*/ 244221 h 919287"/>
                <a:gd name="connsiteX12" fmla="*/ 3968687 w 4294060"/>
                <a:gd name="connsiteY12" fmla="*/ 244221 h 919287"/>
                <a:gd name="connsiteX13" fmla="*/ 4157662 w 4294060"/>
                <a:gd name="connsiteY13" fmla="*/ 177165 h 919287"/>
                <a:gd name="connsiteX14" fmla="*/ 4271296 w 4294060"/>
                <a:gd name="connsiteY14" fmla="*/ 63437 h 919287"/>
                <a:gd name="connsiteX15" fmla="*/ 4294061 w 4294060"/>
                <a:gd name="connsiteY15" fmla="*/ 0 h 9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94060" h="919287">
                  <a:moveTo>
                    <a:pt x="0" y="190"/>
                  </a:moveTo>
                  <a:cubicBezTo>
                    <a:pt x="0" y="190"/>
                    <a:pt x="243745" y="162211"/>
                    <a:pt x="417862" y="274606"/>
                  </a:cubicBezTo>
                  <a:cubicBezTo>
                    <a:pt x="601408" y="393097"/>
                    <a:pt x="781145" y="518922"/>
                    <a:pt x="980218" y="608171"/>
                  </a:cubicBezTo>
                  <a:cubicBezTo>
                    <a:pt x="1140333" y="679990"/>
                    <a:pt x="1310545" y="726281"/>
                    <a:pt x="1473137" y="792480"/>
                  </a:cubicBezTo>
                  <a:cubicBezTo>
                    <a:pt x="1589532" y="839915"/>
                    <a:pt x="1702975" y="898112"/>
                    <a:pt x="1827276" y="914591"/>
                  </a:cubicBezTo>
                  <a:cubicBezTo>
                    <a:pt x="1930813" y="928307"/>
                    <a:pt x="2039207" y="913733"/>
                    <a:pt x="2119217" y="847535"/>
                  </a:cubicBezTo>
                  <a:cubicBezTo>
                    <a:pt x="2192084" y="787146"/>
                    <a:pt x="2228183" y="696278"/>
                    <a:pt x="2269998" y="610553"/>
                  </a:cubicBezTo>
                  <a:cubicBezTo>
                    <a:pt x="2312003" y="524351"/>
                    <a:pt x="2362867" y="442913"/>
                    <a:pt x="2413540" y="361569"/>
                  </a:cubicBezTo>
                  <a:cubicBezTo>
                    <a:pt x="2485835" y="245650"/>
                    <a:pt x="2562511" y="127064"/>
                    <a:pt x="2683859" y="67151"/>
                  </a:cubicBezTo>
                  <a:cubicBezTo>
                    <a:pt x="2790254" y="14573"/>
                    <a:pt x="2912935" y="16764"/>
                    <a:pt x="3030760" y="36005"/>
                  </a:cubicBezTo>
                  <a:cubicBezTo>
                    <a:pt x="3142393" y="54293"/>
                    <a:pt x="3251073" y="87344"/>
                    <a:pt x="3356134" y="129350"/>
                  </a:cubicBezTo>
                  <a:cubicBezTo>
                    <a:pt x="3461194" y="171355"/>
                    <a:pt x="3563588" y="221742"/>
                    <a:pt x="3674364" y="244221"/>
                  </a:cubicBezTo>
                  <a:cubicBezTo>
                    <a:pt x="3771233" y="263938"/>
                    <a:pt x="3871341" y="262319"/>
                    <a:pt x="3968687" y="244221"/>
                  </a:cubicBezTo>
                  <a:cubicBezTo>
                    <a:pt x="4034981" y="231839"/>
                    <a:pt x="4099941" y="211931"/>
                    <a:pt x="4157662" y="177165"/>
                  </a:cubicBezTo>
                  <a:cubicBezTo>
                    <a:pt x="4204526" y="148971"/>
                    <a:pt x="4246817" y="112300"/>
                    <a:pt x="4271296" y="63437"/>
                  </a:cubicBezTo>
                  <a:cubicBezTo>
                    <a:pt x="4286441" y="33242"/>
                    <a:pt x="4294061" y="0"/>
                    <a:pt x="429406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30B9015-F708-485A-9F3F-7E06230372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34783" y="12542"/>
              <a:ext cx="3018496" cy="823906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3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3" y="606171"/>
                  </a:cubicBezTo>
                  <a:cubicBezTo>
                    <a:pt x="1391603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2" y="109347"/>
                    <a:pt x="2292382" y="0"/>
                    <a:pt x="2292382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3441AA6-F9EC-411F-A4FB-9B7EE56C5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9011" y="12542"/>
              <a:ext cx="2456863" cy="555074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6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6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5" y="246412"/>
                    <a:pt x="283178" y="186881"/>
                  </a:cubicBezTo>
                  <a:cubicBezTo>
                    <a:pt x="176213" y="122777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6968039-0590-4D7E-ADDB-E70FAF504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27898" y="12542"/>
              <a:ext cx="1788496" cy="377822"/>
            </a:xfrm>
            <a:custGeom>
              <a:avLst/>
              <a:gdLst>
                <a:gd name="connsiteX0" fmla="*/ 0 w 1358264"/>
                <a:gd name="connsiteY0" fmla="*/ 11621 h 286935"/>
                <a:gd name="connsiteX1" fmla="*/ 200977 w 1358264"/>
                <a:gd name="connsiteY1" fmla="*/ 163830 h 286935"/>
                <a:gd name="connsiteX2" fmla="*/ 499586 w 1358264"/>
                <a:gd name="connsiteY2" fmla="*/ 258604 h 286935"/>
                <a:gd name="connsiteX3" fmla="*/ 780955 w 1358264"/>
                <a:gd name="connsiteY3" fmla="*/ 284417 h 286935"/>
                <a:gd name="connsiteX4" fmla="*/ 1027843 w 1358264"/>
                <a:gd name="connsiteY4" fmla="*/ 215456 h 286935"/>
                <a:gd name="connsiteX5" fmla="*/ 1358265 w 1358264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4" h="286935">
                  <a:moveTo>
                    <a:pt x="0" y="11621"/>
                  </a:moveTo>
                  <a:cubicBezTo>
                    <a:pt x="0" y="11621"/>
                    <a:pt x="89249" y="104299"/>
                    <a:pt x="200977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2" y="293180"/>
                    <a:pt x="780955" y="284417"/>
                  </a:cubicBezTo>
                  <a:cubicBezTo>
                    <a:pt x="866584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BFFD17E-72B9-443C-8D9A-C2140F3EE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73095" y="12542"/>
              <a:ext cx="1173183" cy="220293"/>
            </a:xfrm>
            <a:custGeom>
              <a:avLst/>
              <a:gdLst>
                <a:gd name="connsiteX0" fmla="*/ 890969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9" y="0"/>
                  </a:moveTo>
                  <a:cubicBezTo>
                    <a:pt x="890969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227F8EB-7284-4904-98C3-32BCBD33A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1911" y="706856"/>
              <a:ext cx="4728816" cy="4904604"/>
            </a:xfrm>
            <a:custGeom>
              <a:avLst/>
              <a:gdLst>
                <a:gd name="connsiteX0" fmla="*/ 904672 w 3591275"/>
                <a:gd name="connsiteY0" fmla="*/ 1758707 h 3724776"/>
                <a:gd name="connsiteX1" fmla="*/ 926199 w 3591275"/>
                <a:gd name="connsiteY1" fmla="*/ 1605545 h 3724776"/>
                <a:gd name="connsiteX2" fmla="*/ 912864 w 3591275"/>
                <a:gd name="connsiteY2" fmla="*/ 1413997 h 3724776"/>
                <a:gd name="connsiteX3" fmla="*/ 949440 w 3591275"/>
                <a:gd name="connsiteY3" fmla="*/ 1301412 h 3724776"/>
                <a:gd name="connsiteX4" fmla="*/ 1089839 w 3591275"/>
                <a:gd name="connsiteY4" fmla="*/ 1160918 h 3724776"/>
                <a:gd name="connsiteX5" fmla="*/ 1324439 w 3591275"/>
                <a:gd name="connsiteY5" fmla="*/ 973371 h 3724776"/>
                <a:gd name="connsiteX6" fmla="*/ 1609046 w 3591275"/>
                <a:gd name="connsiteY6" fmla="*/ 728102 h 3724776"/>
                <a:gd name="connsiteX7" fmla="*/ 1785926 w 3591275"/>
                <a:gd name="connsiteY7" fmla="*/ 472165 h 3724776"/>
                <a:gd name="connsiteX8" fmla="*/ 1985951 w 3591275"/>
                <a:gd name="connsiteY8" fmla="*/ 190320 h 3724776"/>
                <a:gd name="connsiteX9" fmla="*/ 2153305 w 3591275"/>
                <a:gd name="connsiteY9" fmla="*/ 67162 h 3724776"/>
                <a:gd name="connsiteX10" fmla="*/ 2466773 w 3591275"/>
                <a:gd name="connsiteY10" fmla="*/ 8488 h 3724776"/>
                <a:gd name="connsiteX11" fmla="*/ 2830247 w 3591275"/>
                <a:gd name="connsiteY11" fmla="*/ 8488 h 3724776"/>
                <a:gd name="connsiteX12" fmla="*/ 3140857 w 3591275"/>
                <a:gd name="connsiteY12" fmla="*/ 84498 h 3724776"/>
                <a:gd name="connsiteX13" fmla="*/ 3405271 w 3591275"/>
                <a:gd name="connsiteY13" fmla="*/ 216323 h 3724776"/>
                <a:gd name="connsiteX14" fmla="*/ 3515856 w 3591275"/>
                <a:gd name="connsiteY14" fmla="*/ 348150 h 3724776"/>
                <a:gd name="connsiteX15" fmla="*/ 3590818 w 3591275"/>
                <a:gd name="connsiteY15" fmla="*/ 627137 h 3724776"/>
                <a:gd name="connsiteX16" fmla="*/ 3555290 w 3591275"/>
                <a:gd name="connsiteY16" fmla="*/ 968608 h 3724776"/>
                <a:gd name="connsiteX17" fmla="*/ 3537002 w 3591275"/>
                <a:gd name="connsiteY17" fmla="*/ 1148535 h 3724776"/>
                <a:gd name="connsiteX18" fmla="*/ 3509094 w 3591275"/>
                <a:gd name="connsiteY18" fmla="*/ 1570017 h 3724776"/>
                <a:gd name="connsiteX19" fmla="*/ 3465278 w 3591275"/>
                <a:gd name="connsiteY19" fmla="*/ 1967114 h 3724776"/>
                <a:gd name="connsiteX20" fmla="*/ 3336024 w 3591275"/>
                <a:gd name="connsiteY20" fmla="*/ 2345733 h 3724776"/>
                <a:gd name="connsiteX21" fmla="*/ 3049893 w 3591275"/>
                <a:gd name="connsiteY21" fmla="*/ 2768262 h 3724776"/>
                <a:gd name="connsiteX22" fmla="*/ 2838724 w 3591275"/>
                <a:gd name="connsiteY22" fmla="*/ 2989908 h 3724776"/>
                <a:gd name="connsiteX23" fmla="*/ 2605647 w 3591275"/>
                <a:gd name="connsiteY23" fmla="*/ 3193077 h 3724776"/>
                <a:gd name="connsiteX24" fmla="*/ 2217980 w 3591275"/>
                <a:gd name="connsiteY24" fmla="*/ 3493209 h 3724776"/>
                <a:gd name="connsiteX25" fmla="*/ 1832598 w 3591275"/>
                <a:gd name="connsiteY25" fmla="*/ 3707903 h 3724776"/>
                <a:gd name="connsiteX26" fmla="*/ 1581043 w 3591275"/>
                <a:gd name="connsiteY26" fmla="*/ 3722952 h 3724776"/>
                <a:gd name="connsiteX27" fmla="*/ 1068693 w 3591275"/>
                <a:gd name="connsiteY27" fmla="*/ 3704474 h 3724776"/>
                <a:gd name="connsiteX28" fmla="*/ 852952 w 3591275"/>
                <a:gd name="connsiteY28" fmla="*/ 3704474 h 3724776"/>
                <a:gd name="connsiteX29" fmla="*/ 519482 w 3591275"/>
                <a:gd name="connsiteY29" fmla="*/ 3652562 h 3724776"/>
                <a:gd name="connsiteX30" fmla="*/ 400609 w 3591275"/>
                <a:gd name="connsiteY30" fmla="*/ 3595984 h 3724776"/>
                <a:gd name="connsiteX31" fmla="*/ 184868 w 3591275"/>
                <a:gd name="connsiteY31" fmla="*/ 3357002 h 3724776"/>
                <a:gd name="connsiteX32" fmla="*/ 59138 w 3591275"/>
                <a:gd name="connsiteY32" fmla="*/ 3101922 h 3724776"/>
                <a:gd name="connsiteX33" fmla="*/ 274 w 3591275"/>
                <a:gd name="connsiteY33" fmla="*/ 2778644 h 3724776"/>
                <a:gd name="connsiteX34" fmla="*/ 172200 w 3591275"/>
                <a:gd name="connsiteY34" fmla="*/ 2322682 h 3724776"/>
                <a:gd name="connsiteX35" fmla="*/ 446806 w 3591275"/>
                <a:gd name="connsiteY35" fmla="*/ 2095225 h 3724776"/>
                <a:gd name="connsiteX36" fmla="*/ 633686 w 3591275"/>
                <a:gd name="connsiteY36" fmla="*/ 2031693 h 3724776"/>
                <a:gd name="connsiteX37" fmla="*/ 840188 w 3591275"/>
                <a:gd name="connsiteY37" fmla="*/ 1910440 h 3724776"/>
                <a:gd name="connsiteX38" fmla="*/ 904672 w 3591275"/>
                <a:gd name="connsiteY38" fmla="*/ 1758707 h 37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91275" h="3724776">
                  <a:moveTo>
                    <a:pt x="904672" y="1758707"/>
                  </a:moveTo>
                  <a:cubicBezTo>
                    <a:pt x="916960" y="1708415"/>
                    <a:pt x="927056" y="1657266"/>
                    <a:pt x="926199" y="1605545"/>
                  </a:cubicBezTo>
                  <a:cubicBezTo>
                    <a:pt x="925151" y="1541251"/>
                    <a:pt x="907625" y="1478005"/>
                    <a:pt x="912864" y="1413997"/>
                  </a:cubicBezTo>
                  <a:cubicBezTo>
                    <a:pt x="916103" y="1374183"/>
                    <a:pt x="928866" y="1335702"/>
                    <a:pt x="949440" y="1301412"/>
                  </a:cubicBezTo>
                  <a:cubicBezTo>
                    <a:pt x="983730" y="1244262"/>
                    <a:pt x="1037641" y="1202733"/>
                    <a:pt x="1089839" y="1160918"/>
                  </a:cubicBezTo>
                  <a:cubicBezTo>
                    <a:pt x="1167944" y="1098339"/>
                    <a:pt x="1245382" y="1034712"/>
                    <a:pt x="1324439" y="973371"/>
                  </a:cubicBezTo>
                  <a:cubicBezTo>
                    <a:pt x="1423690" y="896313"/>
                    <a:pt x="1526179" y="822304"/>
                    <a:pt x="1609046" y="728102"/>
                  </a:cubicBezTo>
                  <a:cubicBezTo>
                    <a:pt x="1677626" y="650092"/>
                    <a:pt x="1732014" y="561033"/>
                    <a:pt x="1785926" y="472165"/>
                  </a:cubicBezTo>
                  <a:cubicBezTo>
                    <a:pt x="1845933" y="373296"/>
                    <a:pt x="1906226" y="273855"/>
                    <a:pt x="1985951" y="190320"/>
                  </a:cubicBezTo>
                  <a:cubicBezTo>
                    <a:pt x="2034242" y="139647"/>
                    <a:pt x="2089678" y="96213"/>
                    <a:pt x="2153305" y="67162"/>
                  </a:cubicBezTo>
                  <a:cubicBezTo>
                    <a:pt x="2250650" y="22680"/>
                    <a:pt x="2359616" y="15441"/>
                    <a:pt x="2466773" y="8488"/>
                  </a:cubicBezTo>
                  <a:cubicBezTo>
                    <a:pt x="2588026" y="582"/>
                    <a:pt x="2709660" y="-5800"/>
                    <a:pt x="2830247" y="8488"/>
                  </a:cubicBezTo>
                  <a:cubicBezTo>
                    <a:pt x="2936355" y="21061"/>
                    <a:pt x="3039606" y="49922"/>
                    <a:pt x="3140857" y="84498"/>
                  </a:cubicBezTo>
                  <a:cubicBezTo>
                    <a:pt x="3234868" y="116692"/>
                    <a:pt x="3328595" y="153459"/>
                    <a:pt x="3405271" y="216323"/>
                  </a:cubicBezTo>
                  <a:cubicBezTo>
                    <a:pt x="3450038" y="252995"/>
                    <a:pt x="3487281" y="297762"/>
                    <a:pt x="3515856" y="348150"/>
                  </a:cubicBezTo>
                  <a:cubicBezTo>
                    <a:pt x="3564052" y="433017"/>
                    <a:pt x="3587389" y="529505"/>
                    <a:pt x="3590818" y="627137"/>
                  </a:cubicBezTo>
                  <a:cubicBezTo>
                    <a:pt x="3594914" y="741722"/>
                    <a:pt x="3570625" y="854784"/>
                    <a:pt x="3555290" y="968608"/>
                  </a:cubicBezTo>
                  <a:cubicBezTo>
                    <a:pt x="3547194" y="1028330"/>
                    <a:pt x="3541860" y="1088433"/>
                    <a:pt x="3537002" y="1148535"/>
                  </a:cubicBezTo>
                  <a:cubicBezTo>
                    <a:pt x="3525762" y="1288839"/>
                    <a:pt x="3517856" y="1429427"/>
                    <a:pt x="3509094" y="1570017"/>
                  </a:cubicBezTo>
                  <a:cubicBezTo>
                    <a:pt x="3500712" y="1703176"/>
                    <a:pt x="3491472" y="1836431"/>
                    <a:pt x="3465278" y="1967114"/>
                  </a:cubicBezTo>
                  <a:cubicBezTo>
                    <a:pt x="3438894" y="2098464"/>
                    <a:pt x="3395365" y="2225622"/>
                    <a:pt x="3336024" y="2345733"/>
                  </a:cubicBezTo>
                  <a:cubicBezTo>
                    <a:pt x="3260491" y="2498799"/>
                    <a:pt x="3160860" y="2638436"/>
                    <a:pt x="3049893" y="2768262"/>
                  </a:cubicBezTo>
                  <a:cubicBezTo>
                    <a:pt x="2983504" y="2845891"/>
                    <a:pt x="2913114" y="2919900"/>
                    <a:pt x="2838724" y="2989908"/>
                  </a:cubicBezTo>
                  <a:cubicBezTo>
                    <a:pt x="2763667" y="3060584"/>
                    <a:pt x="2685466" y="3127830"/>
                    <a:pt x="2605647" y="3193077"/>
                  </a:cubicBezTo>
                  <a:cubicBezTo>
                    <a:pt x="2479155" y="3296613"/>
                    <a:pt x="2349044" y="3395578"/>
                    <a:pt x="2217980" y="3493209"/>
                  </a:cubicBezTo>
                  <a:cubicBezTo>
                    <a:pt x="2098441" y="3582173"/>
                    <a:pt x="1977092" y="3674375"/>
                    <a:pt x="1832598" y="3707903"/>
                  </a:cubicBezTo>
                  <a:cubicBezTo>
                    <a:pt x="1750397" y="3726953"/>
                    <a:pt x="1665530" y="3726286"/>
                    <a:pt x="1581043" y="3722952"/>
                  </a:cubicBezTo>
                  <a:cubicBezTo>
                    <a:pt x="1410260" y="3716190"/>
                    <a:pt x="1239667" y="3703712"/>
                    <a:pt x="1068693" y="3704474"/>
                  </a:cubicBezTo>
                  <a:cubicBezTo>
                    <a:pt x="996779" y="3704760"/>
                    <a:pt x="924865" y="3706665"/>
                    <a:pt x="852952" y="3704474"/>
                  </a:cubicBezTo>
                  <a:cubicBezTo>
                    <a:pt x="739890" y="3701045"/>
                    <a:pt x="626638" y="3688472"/>
                    <a:pt x="519482" y="3652562"/>
                  </a:cubicBezTo>
                  <a:cubicBezTo>
                    <a:pt x="477667" y="3638561"/>
                    <a:pt x="437567" y="3620082"/>
                    <a:pt x="400609" y="3595984"/>
                  </a:cubicBezTo>
                  <a:cubicBezTo>
                    <a:pt x="309836" y="3536929"/>
                    <a:pt x="242876" y="3448823"/>
                    <a:pt x="184868" y="3357002"/>
                  </a:cubicBezTo>
                  <a:cubicBezTo>
                    <a:pt x="134005" y="3276611"/>
                    <a:pt x="91618" y="3191267"/>
                    <a:pt x="59138" y="3101922"/>
                  </a:cubicBezTo>
                  <a:cubicBezTo>
                    <a:pt x="21324" y="2998004"/>
                    <a:pt x="-2870" y="2889039"/>
                    <a:pt x="274" y="2778644"/>
                  </a:cubicBezTo>
                  <a:cubicBezTo>
                    <a:pt x="4941" y="2612623"/>
                    <a:pt x="71045" y="2454889"/>
                    <a:pt x="172200" y="2322682"/>
                  </a:cubicBezTo>
                  <a:cubicBezTo>
                    <a:pt x="245638" y="2226670"/>
                    <a:pt x="336221" y="2143707"/>
                    <a:pt x="446806" y="2095225"/>
                  </a:cubicBezTo>
                  <a:cubicBezTo>
                    <a:pt x="507099" y="2068841"/>
                    <a:pt x="571012" y="2051982"/>
                    <a:pt x="633686" y="2031693"/>
                  </a:cubicBezTo>
                  <a:cubicBezTo>
                    <a:pt x="711696" y="2006547"/>
                    <a:pt x="789991" y="1974448"/>
                    <a:pt x="840188" y="1910440"/>
                  </a:cubicBezTo>
                  <a:cubicBezTo>
                    <a:pt x="874383" y="1866816"/>
                    <a:pt x="891433" y="1812904"/>
                    <a:pt x="904672" y="1758707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546E1AF-525C-4FD2-BAE6-9D672248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41750" y="923845"/>
              <a:ext cx="4196097" cy="4479998"/>
            </a:xfrm>
            <a:custGeom>
              <a:avLst/>
              <a:gdLst>
                <a:gd name="connsiteX0" fmla="*/ 78613 w 3186704"/>
                <a:gd name="connsiteY0" fmla="*/ 3007044 h 3402311"/>
                <a:gd name="connsiteX1" fmla="*/ 2032 w 3186704"/>
                <a:gd name="connsiteY1" fmla="*/ 2731772 h 3402311"/>
                <a:gd name="connsiteX2" fmla="*/ 21177 w 3186704"/>
                <a:gd name="connsiteY2" fmla="*/ 2545082 h 3402311"/>
                <a:gd name="connsiteX3" fmla="*/ 116903 w 3186704"/>
                <a:gd name="connsiteY3" fmla="*/ 2389443 h 3402311"/>
                <a:gd name="connsiteX4" fmla="*/ 241300 w 3186704"/>
                <a:gd name="connsiteY4" fmla="*/ 2308100 h 3402311"/>
                <a:gd name="connsiteX5" fmla="*/ 475805 w 3186704"/>
                <a:gd name="connsiteY5" fmla="*/ 2296099 h 3402311"/>
                <a:gd name="connsiteX6" fmla="*/ 664781 w 3186704"/>
                <a:gd name="connsiteY6" fmla="*/ 2336770 h 3402311"/>
                <a:gd name="connsiteX7" fmla="*/ 803560 w 3186704"/>
                <a:gd name="connsiteY7" fmla="*/ 2336770 h 3402311"/>
                <a:gd name="connsiteX8" fmla="*/ 942340 w 3186704"/>
                <a:gd name="connsiteY8" fmla="*/ 2224280 h 3402311"/>
                <a:gd name="connsiteX9" fmla="*/ 1018921 w 3186704"/>
                <a:gd name="connsiteY9" fmla="*/ 1958532 h 3402311"/>
                <a:gd name="connsiteX10" fmla="*/ 1061974 w 3186704"/>
                <a:gd name="connsiteY10" fmla="*/ 1606679 h 3402311"/>
                <a:gd name="connsiteX11" fmla="*/ 1114647 w 3186704"/>
                <a:gd name="connsiteY11" fmla="*/ 1369697 h 3402311"/>
                <a:gd name="connsiteX12" fmla="*/ 1243806 w 3186704"/>
                <a:gd name="connsiteY12" fmla="*/ 1080042 h 3402311"/>
                <a:gd name="connsiteX13" fmla="*/ 1468691 w 3186704"/>
                <a:gd name="connsiteY13" fmla="*/ 795149 h 3402311"/>
                <a:gd name="connsiteX14" fmla="*/ 1770157 w 3186704"/>
                <a:gd name="connsiteY14" fmla="*/ 452820 h 3402311"/>
                <a:gd name="connsiteX15" fmla="*/ 2082387 w 3186704"/>
                <a:gd name="connsiteY15" fmla="*/ 140400 h 3402311"/>
                <a:gd name="connsiteX16" fmla="*/ 2298890 w 3186704"/>
                <a:gd name="connsiteY16" fmla="*/ 31530 h 3402311"/>
                <a:gd name="connsiteX17" fmla="*/ 2533396 w 3186704"/>
                <a:gd name="connsiteY17" fmla="*/ 383 h 3402311"/>
                <a:gd name="connsiteX18" fmla="*/ 2796572 w 3186704"/>
                <a:gd name="connsiteY18" fmla="*/ 53056 h 3402311"/>
                <a:gd name="connsiteX19" fmla="*/ 3014313 w 3186704"/>
                <a:gd name="connsiteY19" fmla="*/ 177548 h 3402311"/>
                <a:gd name="connsiteX20" fmla="*/ 3131566 w 3186704"/>
                <a:gd name="connsiteY20" fmla="*/ 366619 h 3402311"/>
                <a:gd name="connsiteX21" fmla="*/ 3174619 w 3186704"/>
                <a:gd name="connsiteY21" fmla="*/ 610745 h 3402311"/>
                <a:gd name="connsiteX22" fmla="*/ 3168142 w 3186704"/>
                <a:gd name="connsiteY22" fmla="*/ 993460 h 3402311"/>
                <a:gd name="connsiteX23" fmla="*/ 3185763 w 3186704"/>
                <a:gd name="connsiteY23" fmla="*/ 1497141 h 3402311"/>
                <a:gd name="connsiteX24" fmla="*/ 3150806 w 3186704"/>
                <a:gd name="connsiteY24" fmla="*/ 1790892 h 3402311"/>
                <a:gd name="connsiteX25" fmla="*/ 3076130 w 3186704"/>
                <a:gd name="connsiteY25" fmla="*/ 2071404 h 3402311"/>
                <a:gd name="connsiteX26" fmla="*/ 2847435 w 3186704"/>
                <a:gd name="connsiteY26" fmla="*/ 2470216 h 3402311"/>
                <a:gd name="connsiteX27" fmla="*/ 2359374 w 3186704"/>
                <a:gd name="connsiteY27" fmla="*/ 2929701 h 3402311"/>
                <a:gd name="connsiteX28" fmla="*/ 2099723 w 3186704"/>
                <a:gd name="connsiteY28" fmla="*/ 3097056 h 3402311"/>
                <a:gd name="connsiteX29" fmla="*/ 1760537 w 3186704"/>
                <a:gd name="connsiteY29" fmla="*/ 3241359 h 3402311"/>
                <a:gd name="connsiteX30" fmla="*/ 1610518 w 3186704"/>
                <a:gd name="connsiteY30" fmla="*/ 3309463 h 3402311"/>
                <a:gd name="connsiteX31" fmla="*/ 1367059 w 3186704"/>
                <a:gd name="connsiteY31" fmla="*/ 3374138 h 3402311"/>
                <a:gd name="connsiteX32" fmla="*/ 1210183 w 3186704"/>
                <a:gd name="connsiteY32" fmla="*/ 3385663 h 3402311"/>
                <a:gd name="connsiteX33" fmla="*/ 905573 w 3186704"/>
                <a:gd name="connsiteY33" fmla="*/ 3401856 h 3402311"/>
                <a:gd name="connsiteX34" fmla="*/ 558292 w 3186704"/>
                <a:gd name="connsiteY34" fmla="*/ 3382234 h 3402311"/>
                <a:gd name="connsiteX35" fmla="*/ 467137 w 3186704"/>
                <a:gd name="connsiteY35" fmla="*/ 3363756 h 3402311"/>
                <a:gd name="connsiteX36" fmla="*/ 206343 w 3186704"/>
                <a:gd name="connsiteY36" fmla="*/ 3202117 h 3402311"/>
                <a:gd name="connsiteX37" fmla="*/ 78613 w 3186704"/>
                <a:gd name="connsiteY37" fmla="*/ 3007044 h 340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86704" h="3402311">
                  <a:moveTo>
                    <a:pt x="78613" y="3007044"/>
                  </a:moveTo>
                  <a:cubicBezTo>
                    <a:pt x="38512" y="2919891"/>
                    <a:pt x="9937" y="2827308"/>
                    <a:pt x="2032" y="2731772"/>
                  </a:cubicBezTo>
                  <a:cubicBezTo>
                    <a:pt x="-3207" y="2668717"/>
                    <a:pt x="1174" y="2604994"/>
                    <a:pt x="21177" y="2545082"/>
                  </a:cubicBezTo>
                  <a:cubicBezTo>
                    <a:pt x="40608" y="2486599"/>
                    <a:pt x="73469" y="2433259"/>
                    <a:pt x="116903" y="2389443"/>
                  </a:cubicBezTo>
                  <a:cubicBezTo>
                    <a:pt x="152241" y="2353725"/>
                    <a:pt x="194151" y="2325150"/>
                    <a:pt x="241300" y="2308100"/>
                  </a:cubicBezTo>
                  <a:cubicBezTo>
                    <a:pt x="315880" y="2281049"/>
                    <a:pt x="397224" y="2282668"/>
                    <a:pt x="475805" y="2296099"/>
                  </a:cubicBezTo>
                  <a:cubicBezTo>
                    <a:pt x="539337" y="2306957"/>
                    <a:pt x="601440" y="2324959"/>
                    <a:pt x="664781" y="2336770"/>
                  </a:cubicBezTo>
                  <a:cubicBezTo>
                    <a:pt x="710978" y="2345343"/>
                    <a:pt x="758412" y="2349343"/>
                    <a:pt x="803560" y="2336770"/>
                  </a:cubicBezTo>
                  <a:cubicBezTo>
                    <a:pt x="862711" y="2320292"/>
                    <a:pt x="909288" y="2276382"/>
                    <a:pt x="942340" y="2224280"/>
                  </a:cubicBezTo>
                  <a:cubicBezTo>
                    <a:pt x="992155" y="2145604"/>
                    <a:pt x="1006919" y="2051306"/>
                    <a:pt x="1018921" y="1958532"/>
                  </a:cubicBezTo>
                  <a:cubicBezTo>
                    <a:pt x="1034065" y="1841280"/>
                    <a:pt x="1043972" y="1723456"/>
                    <a:pt x="1061974" y="1606679"/>
                  </a:cubicBezTo>
                  <a:cubicBezTo>
                    <a:pt x="1074356" y="1526574"/>
                    <a:pt x="1091120" y="1447231"/>
                    <a:pt x="1114647" y="1369697"/>
                  </a:cubicBezTo>
                  <a:cubicBezTo>
                    <a:pt x="1145413" y="1268065"/>
                    <a:pt x="1187989" y="1170244"/>
                    <a:pt x="1243806" y="1080042"/>
                  </a:cubicBezTo>
                  <a:cubicBezTo>
                    <a:pt x="1307623" y="976981"/>
                    <a:pt x="1388396" y="886017"/>
                    <a:pt x="1468691" y="795149"/>
                  </a:cubicBezTo>
                  <a:cubicBezTo>
                    <a:pt x="1569466" y="681230"/>
                    <a:pt x="1670621" y="567787"/>
                    <a:pt x="1770157" y="452820"/>
                  </a:cubicBezTo>
                  <a:cubicBezTo>
                    <a:pt x="1867027" y="340997"/>
                    <a:pt x="1962277" y="226316"/>
                    <a:pt x="2082387" y="140400"/>
                  </a:cubicBezTo>
                  <a:cubicBezTo>
                    <a:pt x="2148586" y="93061"/>
                    <a:pt x="2221166" y="55437"/>
                    <a:pt x="2298890" y="31530"/>
                  </a:cubicBezTo>
                  <a:cubicBezTo>
                    <a:pt x="2374709" y="8193"/>
                    <a:pt x="2454053" y="-2189"/>
                    <a:pt x="2533396" y="383"/>
                  </a:cubicBezTo>
                  <a:cubicBezTo>
                    <a:pt x="2623312" y="3336"/>
                    <a:pt x="2711704" y="22957"/>
                    <a:pt x="2796572" y="53056"/>
                  </a:cubicBezTo>
                  <a:cubicBezTo>
                    <a:pt x="2876391" y="81345"/>
                    <a:pt x="2953544" y="118779"/>
                    <a:pt x="3014313" y="177548"/>
                  </a:cubicBezTo>
                  <a:cubicBezTo>
                    <a:pt x="3068320" y="229745"/>
                    <a:pt x="3106515" y="295753"/>
                    <a:pt x="3131566" y="366619"/>
                  </a:cubicBezTo>
                  <a:cubicBezTo>
                    <a:pt x="3159283" y="444915"/>
                    <a:pt x="3170904" y="527687"/>
                    <a:pt x="3174619" y="610745"/>
                  </a:cubicBezTo>
                  <a:cubicBezTo>
                    <a:pt x="3180334" y="738285"/>
                    <a:pt x="3167856" y="865729"/>
                    <a:pt x="3168142" y="993460"/>
                  </a:cubicBezTo>
                  <a:cubicBezTo>
                    <a:pt x="3168618" y="1161576"/>
                    <a:pt x="3191573" y="1329120"/>
                    <a:pt x="3185763" y="1497141"/>
                  </a:cubicBezTo>
                  <a:cubicBezTo>
                    <a:pt x="3182334" y="1595820"/>
                    <a:pt x="3168904" y="1693833"/>
                    <a:pt x="3150806" y="1790892"/>
                  </a:cubicBezTo>
                  <a:cubicBezTo>
                    <a:pt x="3132994" y="1886238"/>
                    <a:pt x="3109753" y="1980535"/>
                    <a:pt x="3076130" y="2071404"/>
                  </a:cubicBezTo>
                  <a:cubicBezTo>
                    <a:pt x="3022600" y="2215993"/>
                    <a:pt x="2942590" y="2348867"/>
                    <a:pt x="2847435" y="2470216"/>
                  </a:cubicBezTo>
                  <a:cubicBezTo>
                    <a:pt x="2708941" y="2646714"/>
                    <a:pt x="2538920" y="2795018"/>
                    <a:pt x="2359374" y="2929701"/>
                  </a:cubicBezTo>
                  <a:cubicBezTo>
                    <a:pt x="2276792" y="2991614"/>
                    <a:pt x="2191734" y="3050383"/>
                    <a:pt x="2099723" y="3097056"/>
                  </a:cubicBezTo>
                  <a:cubicBezTo>
                    <a:pt x="1990090" y="3152682"/>
                    <a:pt x="1872551" y="3190687"/>
                    <a:pt x="1760537" y="3241359"/>
                  </a:cubicBezTo>
                  <a:cubicBezTo>
                    <a:pt x="1710531" y="3264029"/>
                    <a:pt x="1661382" y="3288794"/>
                    <a:pt x="1610518" y="3309463"/>
                  </a:cubicBezTo>
                  <a:cubicBezTo>
                    <a:pt x="1532414" y="3341182"/>
                    <a:pt x="1450689" y="3363375"/>
                    <a:pt x="1367059" y="3374138"/>
                  </a:cubicBezTo>
                  <a:cubicBezTo>
                    <a:pt x="1315053" y="3380806"/>
                    <a:pt x="1262570" y="3382806"/>
                    <a:pt x="1210183" y="3385663"/>
                  </a:cubicBezTo>
                  <a:cubicBezTo>
                    <a:pt x="1108646" y="3391188"/>
                    <a:pt x="1007205" y="3399760"/>
                    <a:pt x="905573" y="3401856"/>
                  </a:cubicBezTo>
                  <a:cubicBezTo>
                    <a:pt x="789463" y="3404142"/>
                    <a:pt x="673354" y="3397855"/>
                    <a:pt x="558292" y="3382234"/>
                  </a:cubicBezTo>
                  <a:cubicBezTo>
                    <a:pt x="527526" y="3378043"/>
                    <a:pt x="497046" y="3372328"/>
                    <a:pt x="467137" y="3363756"/>
                  </a:cubicBezTo>
                  <a:cubicBezTo>
                    <a:pt x="367220" y="3335276"/>
                    <a:pt x="277876" y="3277555"/>
                    <a:pt x="206343" y="3202117"/>
                  </a:cubicBezTo>
                  <a:cubicBezTo>
                    <a:pt x="152527" y="3145348"/>
                    <a:pt x="111379" y="3078196"/>
                    <a:pt x="78613" y="3007044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704EA0D3-F1E3-4AF6-B30E-791175E31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960461" y="1175713"/>
              <a:ext cx="3568552" cy="3938179"/>
            </a:xfrm>
            <a:custGeom>
              <a:avLst/>
              <a:gdLst>
                <a:gd name="connsiteX0" fmla="*/ 2179 w 2710118"/>
                <a:gd name="connsiteY0" fmla="*/ 2712895 h 2990829"/>
                <a:gd name="connsiteX1" fmla="*/ 18085 w 2710118"/>
                <a:gd name="connsiteY1" fmla="*/ 2589260 h 2990829"/>
                <a:gd name="connsiteX2" fmla="*/ 161627 w 2710118"/>
                <a:gd name="connsiteY2" fmla="*/ 2489533 h 2990829"/>
                <a:gd name="connsiteX3" fmla="*/ 384893 w 2710118"/>
                <a:gd name="connsiteY3" fmla="*/ 2559352 h 2990829"/>
                <a:gd name="connsiteX4" fmla="*/ 648069 w 2710118"/>
                <a:gd name="connsiteY4" fmla="*/ 2579259 h 2990829"/>
                <a:gd name="connsiteX5" fmla="*/ 831520 w 2710118"/>
                <a:gd name="connsiteY5" fmla="*/ 2445623 h 2990829"/>
                <a:gd name="connsiteX6" fmla="*/ 909244 w 2710118"/>
                <a:gd name="connsiteY6" fmla="*/ 2210260 h 2990829"/>
                <a:gd name="connsiteX7" fmla="*/ 975062 w 2710118"/>
                <a:gd name="connsiteY7" fmla="*/ 1771444 h 2990829"/>
                <a:gd name="connsiteX8" fmla="*/ 989064 w 2710118"/>
                <a:gd name="connsiteY8" fmla="*/ 1486170 h 2990829"/>
                <a:gd name="connsiteX9" fmla="*/ 1058882 w 2710118"/>
                <a:gd name="connsiteY9" fmla="*/ 1115171 h 2990829"/>
                <a:gd name="connsiteX10" fmla="*/ 1238333 w 2710118"/>
                <a:gd name="connsiteY10" fmla="*/ 776081 h 2990829"/>
                <a:gd name="connsiteX11" fmla="*/ 1567327 w 2710118"/>
                <a:gd name="connsiteY11" fmla="*/ 399081 h 2990829"/>
                <a:gd name="connsiteX12" fmla="*/ 1944136 w 2710118"/>
                <a:gd name="connsiteY12" fmla="*/ 85899 h 2990829"/>
                <a:gd name="connsiteX13" fmla="*/ 2167402 w 2710118"/>
                <a:gd name="connsiteY13" fmla="*/ 2079 h 2990829"/>
                <a:gd name="connsiteX14" fmla="*/ 2412671 w 2710118"/>
                <a:gd name="connsiteY14" fmla="*/ 53991 h 2990829"/>
                <a:gd name="connsiteX15" fmla="*/ 2616030 w 2710118"/>
                <a:gd name="connsiteY15" fmla="*/ 291354 h 2990829"/>
                <a:gd name="connsiteX16" fmla="*/ 2637937 w 2710118"/>
                <a:gd name="connsiteY16" fmla="*/ 724265 h 2990829"/>
                <a:gd name="connsiteX17" fmla="*/ 2691753 w 2710118"/>
                <a:gd name="connsiteY17" fmla="*/ 1117266 h 2990829"/>
                <a:gd name="connsiteX18" fmla="*/ 2705755 w 2710118"/>
                <a:gd name="connsiteY18" fmla="*/ 1476359 h 2990829"/>
                <a:gd name="connsiteX19" fmla="*/ 2616030 w 2710118"/>
                <a:gd name="connsiteY19" fmla="*/ 1859359 h 2990829"/>
                <a:gd name="connsiteX20" fmla="*/ 2404670 w 2710118"/>
                <a:gd name="connsiteY20" fmla="*/ 2250361 h 2990829"/>
                <a:gd name="connsiteX21" fmla="*/ 2198263 w 2710118"/>
                <a:gd name="connsiteY21" fmla="*/ 2456862 h 2990829"/>
                <a:gd name="connsiteX22" fmla="*/ 1724680 w 2710118"/>
                <a:gd name="connsiteY22" fmla="*/ 2757091 h 2990829"/>
                <a:gd name="connsiteX23" fmla="*/ 1327868 w 2710118"/>
                <a:gd name="connsiteY23" fmla="*/ 2810907 h 2990829"/>
                <a:gd name="connsiteX24" fmla="*/ 931057 w 2710118"/>
                <a:gd name="connsiteY24" fmla="*/ 2912634 h 2990829"/>
                <a:gd name="connsiteX25" fmla="*/ 695789 w 2710118"/>
                <a:gd name="connsiteY25" fmla="*/ 2972451 h 2990829"/>
                <a:gd name="connsiteX26" fmla="*/ 348889 w 2710118"/>
                <a:gd name="connsiteY26" fmla="*/ 2984452 h 2990829"/>
                <a:gd name="connsiteX27" fmla="*/ 73711 w 2710118"/>
                <a:gd name="connsiteY27" fmla="*/ 2882725 h 2990829"/>
                <a:gd name="connsiteX28" fmla="*/ 2179 w 2710118"/>
                <a:gd name="connsiteY28" fmla="*/ 2712895 h 299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710118" h="2990829">
                  <a:moveTo>
                    <a:pt x="2179" y="2712895"/>
                  </a:moveTo>
                  <a:cubicBezTo>
                    <a:pt x="-2774" y="2670604"/>
                    <a:pt x="-12" y="2627551"/>
                    <a:pt x="18085" y="2589260"/>
                  </a:cubicBezTo>
                  <a:cubicBezTo>
                    <a:pt x="44755" y="2532967"/>
                    <a:pt x="99810" y="2495153"/>
                    <a:pt x="161627" y="2489533"/>
                  </a:cubicBezTo>
                  <a:cubicBezTo>
                    <a:pt x="240304" y="2482389"/>
                    <a:pt x="310312" y="2530491"/>
                    <a:pt x="384893" y="2559352"/>
                  </a:cubicBezTo>
                  <a:cubicBezTo>
                    <a:pt x="468904" y="2591832"/>
                    <a:pt x="561392" y="2603452"/>
                    <a:pt x="648069" y="2579259"/>
                  </a:cubicBezTo>
                  <a:cubicBezTo>
                    <a:pt x="723602" y="2558209"/>
                    <a:pt x="788563" y="2511346"/>
                    <a:pt x="831520" y="2445623"/>
                  </a:cubicBezTo>
                  <a:cubicBezTo>
                    <a:pt x="877050" y="2375805"/>
                    <a:pt x="893052" y="2292366"/>
                    <a:pt x="909244" y="2210260"/>
                  </a:cubicBezTo>
                  <a:cubicBezTo>
                    <a:pt x="938010" y="2064909"/>
                    <a:pt x="963156" y="1918986"/>
                    <a:pt x="975062" y="1771444"/>
                  </a:cubicBezTo>
                  <a:cubicBezTo>
                    <a:pt x="982682" y="1676575"/>
                    <a:pt x="981539" y="1581134"/>
                    <a:pt x="989064" y="1486170"/>
                  </a:cubicBezTo>
                  <a:cubicBezTo>
                    <a:pt x="998970" y="1360154"/>
                    <a:pt x="1017163" y="1234424"/>
                    <a:pt x="1058882" y="1115171"/>
                  </a:cubicBezTo>
                  <a:cubicBezTo>
                    <a:pt x="1101269" y="993822"/>
                    <a:pt x="1163848" y="880951"/>
                    <a:pt x="1238333" y="776081"/>
                  </a:cubicBezTo>
                  <a:cubicBezTo>
                    <a:pt x="1335107" y="639778"/>
                    <a:pt x="1448741" y="516906"/>
                    <a:pt x="1567327" y="399081"/>
                  </a:cubicBezTo>
                  <a:cubicBezTo>
                    <a:pt x="1683627" y="283543"/>
                    <a:pt x="1803452" y="169719"/>
                    <a:pt x="1944136" y="85899"/>
                  </a:cubicBezTo>
                  <a:cubicBezTo>
                    <a:pt x="2013383" y="44656"/>
                    <a:pt x="2087487" y="10366"/>
                    <a:pt x="2167402" y="2079"/>
                  </a:cubicBezTo>
                  <a:cubicBezTo>
                    <a:pt x="2252365" y="-6684"/>
                    <a:pt x="2337709" y="12557"/>
                    <a:pt x="2412671" y="53991"/>
                  </a:cubicBezTo>
                  <a:cubicBezTo>
                    <a:pt x="2507063" y="106092"/>
                    <a:pt x="2581263" y="189341"/>
                    <a:pt x="2616030" y="291354"/>
                  </a:cubicBezTo>
                  <a:cubicBezTo>
                    <a:pt x="2662892" y="429085"/>
                    <a:pt x="2633651" y="577770"/>
                    <a:pt x="2637937" y="724265"/>
                  </a:cubicBezTo>
                  <a:cubicBezTo>
                    <a:pt x="2641842" y="856472"/>
                    <a:pt x="2673941" y="986012"/>
                    <a:pt x="2691753" y="1117266"/>
                  </a:cubicBezTo>
                  <a:cubicBezTo>
                    <a:pt x="2707946" y="1236234"/>
                    <a:pt x="2715565" y="1356630"/>
                    <a:pt x="2705755" y="1476359"/>
                  </a:cubicBezTo>
                  <a:cubicBezTo>
                    <a:pt x="2694896" y="1607709"/>
                    <a:pt x="2662606" y="1736011"/>
                    <a:pt x="2616030" y="1859359"/>
                  </a:cubicBezTo>
                  <a:cubicBezTo>
                    <a:pt x="2563451" y="1998710"/>
                    <a:pt x="2496681" y="2133298"/>
                    <a:pt x="2404670" y="2250361"/>
                  </a:cubicBezTo>
                  <a:cubicBezTo>
                    <a:pt x="2344376" y="2327132"/>
                    <a:pt x="2272177" y="2392854"/>
                    <a:pt x="2198263" y="2456862"/>
                  </a:cubicBezTo>
                  <a:cubicBezTo>
                    <a:pt x="2054911" y="2580973"/>
                    <a:pt x="1905464" y="2703370"/>
                    <a:pt x="1724680" y="2757091"/>
                  </a:cubicBezTo>
                  <a:cubicBezTo>
                    <a:pt x="1596473" y="2795191"/>
                    <a:pt x="1460456" y="2791857"/>
                    <a:pt x="1327868" y="2810907"/>
                  </a:cubicBezTo>
                  <a:cubicBezTo>
                    <a:pt x="1192518" y="2830433"/>
                    <a:pt x="1062311" y="2873677"/>
                    <a:pt x="931057" y="2912634"/>
                  </a:cubicBezTo>
                  <a:cubicBezTo>
                    <a:pt x="853428" y="2935684"/>
                    <a:pt x="775513" y="2958259"/>
                    <a:pt x="695789" y="2972451"/>
                  </a:cubicBezTo>
                  <a:cubicBezTo>
                    <a:pt x="581203" y="2992929"/>
                    <a:pt x="464808" y="2995311"/>
                    <a:pt x="348889" y="2984452"/>
                  </a:cubicBezTo>
                  <a:cubicBezTo>
                    <a:pt x="247352" y="2974927"/>
                    <a:pt x="142006" y="2956544"/>
                    <a:pt x="73711" y="2882725"/>
                  </a:cubicBezTo>
                  <a:cubicBezTo>
                    <a:pt x="31420" y="2836434"/>
                    <a:pt x="9513" y="2775474"/>
                    <a:pt x="2179" y="271289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2910BB0F-2FD9-4EA6-82D7-5226F29AB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36081" y="1589661"/>
              <a:ext cx="1743551" cy="2969484"/>
            </a:xfrm>
            <a:custGeom>
              <a:avLst/>
              <a:gdLst>
                <a:gd name="connsiteX0" fmla="*/ 14495 w 1324131"/>
                <a:gd name="connsiteY0" fmla="*/ 1664146 h 2255159"/>
                <a:gd name="connsiteX1" fmla="*/ 97839 w 1324131"/>
                <a:gd name="connsiteY1" fmla="*/ 1271049 h 2255159"/>
                <a:gd name="connsiteX2" fmla="*/ 97839 w 1324131"/>
                <a:gd name="connsiteY2" fmla="*/ 991109 h 2255159"/>
                <a:gd name="connsiteX3" fmla="*/ 195756 w 1324131"/>
                <a:gd name="connsiteY3" fmla="*/ 588964 h 2255159"/>
                <a:gd name="connsiteX4" fmla="*/ 373778 w 1324131"/>
                <a:gd name="connsiteY4" fmla="*/ 336170 h 2255159"/>
                <a:gd name="connsiteX5" fmla="*/ 706867 w 1324131"/>
                <a:gd name="connsiteY5" fmla="*/ 86234 h 2255159"/>
                <a:gd name="connsiteX6" fmla="*/ 953755 w 1324131"/>
                <a:gd name="connsiteY6" fmla="*/ 33 h 2255159"/>
                <a:gd name="connsiteX7" fmla="*/ 1105965 w 1324131"/>
                <a:gd name="connsiteY7" fmla="*/ 60326 h 2255159"/>
                <a:gd name="connsiteX8" fmla="*/ 1146160 w 1324131"/>
                <a:gd name="connsiteY8" fmla="*/ 221204 h 2255159"/>
                <a:gd name="connsiteX9" fmla="*/ 1177783 w 1324131"/>
                <a:gd name="connsiteY9" fmla="*/ 448089 h 2255159"/>
                <a:gd name="connsiteX10" fmla="*/ 1281129 w 1324131"/>
                <a:gd name="connsiteY10" fmla="*/ 789941 h 2255159"/>
                <a:gd name="connsiteX11" fmla="*/ 1306942 w 1324131"/>
                <a:gd name="connsiteY11" fmla="*/ 942151 h 2255159"/>
                <a:gd name="connsiteX12" fmla="*/ 1321325 w 1324131"/>
                <a:gd name="connsiteY12" fmla="*/ 1272478 h 2255159"/>
                <a:gd name="connsiteX13" fmla="*/ 1215121 w 1324131"/>
                <a:gd name="connsiteY13" fmla="*/ 1660240 h 2255159"/>
                <a:gd name="connsiteX14" fmla="*/ 1085962 w 1324131"/>
                <a:gd name="connsiteY14" fmla="*/ 1844073 h 2255159"/>
                <a:gd name="connsiteX15" fmla="*/ 849075 w 1324131"/>
                <a:gd name="connsiteY15" fmla="*/ 2081055 h 2255159"/>
                <a:gd name="connsiteX16" fmla="*/ 445691 w 1324131"/>
                <a:gd name="connsiteY16" fmla="*/ 2254887 h 2255159"/>
                <a:gd name="connsiteX17" fmla="*/ 126985 w 1324131"/>
                <a:gd name="connsiteY17" fmla="*/ 2134205 h 2255159"/>
                <a:gd name="connsiteX18" fmla="*/ 683 w 1324131"/>
                <a:gd name="connsiteY18" fmla="*/ 1829690 h 2255159"/>
                <a:gd name="connsiteX19" fmla="*/ 14495 w 1324131"/>
                <a:gd name="connsiteY19" fmla="*/ 1664146 h 225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24131" h="2255159">
                  <a:moveTo>
                    <a:pt x="14495" y="1664146"/>
                  </a:moveTo>
                  <a:cubicBezTo>
                    <a:pt x="40593" y="1532320"/>
                    <a:pt x="87552" y="1404780"/>
                    <a:pt x="97839" y="1271049"/>
                  </a:cubicBezTo>
                  <a:cubicBezTo>
                    <a:pt x="104982" y="1177895"/>
                    <a:pt x="94790" y="1084454"/>
                    <a:pt x="97839" y="991109"/>
                  </a:cubicBezTo>
                  <a:cubicBezTo>
                    <a:pt x="102411" y="851759"/>
                    <a:pt x="135177" y="714408"/>
                    <a:pt x="195756" y="588964"/>
                  </a:cubicBezTo>
                  <a:cubicBezTo>
                    <a:pt x="240809" y="495524"/>
                    <a:pt x="301674" y="410751"/>
                    <a:pt x="373778" y="336170"/>
                  </a:cubicBezTo>
                  <a:cubicBezTo>
                    <a:pt x="470742" y="235967"/>
                    <a:pt x="585614" y="155386"/>
                    <a:pt x="706867" y="86234"/>
                  </a:cubicBezTo>
                  <a:cubicBezTo>
                    <a:pt x="784020" y="42229"/>
                    <a:pt x="865363" y="1367"/>
                    <a:pt x="953755" y="33"/>
                  </a:cubicBezTo>
                  <a:cubicBezTo>
                    <a:pt x="1011667" y="-824"/>
                    <a:pt x="1070817" y="14892"/>
                    <a:pt x="1105965" y="60326"/>
                  </a:cubicBezTo>
                  <a:cubicBezTo>
                    <a:pt x="1140350" y="104903"/>
                    <a:pt x="1142445" y="164244"/>
                    <a:pt x="1146160" y="221204"/>
                  </a:cubicBezTo>
                  <a:cubicBezTo>
                    <a:pt x="1151113" y="297594"/>
                    <a:pt x="1160543" y="373604"/>
                    <a:pt x="1177783" y="448089"/>
                  </a:cubicBezTo>
                  <a:cubicBezTo>
                    <a:pt x="1204644" y="564199"/>
                    <a:pt x="1253888" y="673927"/>
                    <a:pt x="1281129" y="789941"/>
                  </a:cubicBezTo>
                  <a:cubicBezTo>
                    <a:pt x="1292940" y="840043"/>
                    <a:pt x="1300656" y="891097"/>
                    <a:pt x="1306942" y="942151"/>
                  </a:cubicBezTo>
                  <a:cubicBezTo>
                    <a:pt x="1320563" y="1051784"/>
                    <a:pt x="1328754" y="1162274"/>
                    <a:pt x="1321325" y="1272478"/>
                  </a:cubicBezTo>
                  <a:cubicBezTo>
                    <a:pt x="1312181" y="1407828"/>
                    <a:pt x="1279700" y="1541178"/>
                    <a:pt x="1215121" y="1660240"/>
                  </a:cubicBezTo>
                  <a:cubicBezTo>
                    <a:pt x="1179307" y="1726249"/>
                    <a:pt x="1134063" y="1786352"/>
                    <a:pt x="1085962" y="1844073"/>
                  </a:cubicBezTo>
                  <a:cubicBezTo>
                    <a:pt x="1014239" y="1930084"/>
                    <a:pt x="936610" y="2011237"/>
                    <a:pt x="849075" y="2081055"/>
                  </a:cubicBezTo>
                  <a:cubicBezTo>
                    <a:pt x="731441" y="2174972"/>
                    <a:pt x="595424" y="2249743"/>
                    <a:pt x="445691" y="2254887"/>
                  </a:cubicBezTo>
                  <a:cubicBezTo>
                    <a:pt x="326915" y="2258887"/>
                    <a:pt x="210138" y="2218882"/>
                    <a:pt x="126985" y="2134205"/>
                  </a:cubicBezTo>
                  <a:cubicBezTo>
                    <a:pt x="47642" y="2053432"/>
                    <a:pt x="5922" y="1943228"/>
                    <a:pt x="683" y="1829690"/>
                  </a:cubicBezTo>
                  <a:cubicBezTo>
                    <a:pt x="-2079" y="1774255"/>
                    <a:pt x="3732" y="1718819"/>
                    <a:pt x="14495" y="1664146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19C1A72-0647-44E4-9BB1-EA823EED5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56128" y="3099688"/>
              <a:ext cx="933037" cy="1078994"/>
            </a:xfrm>
            <a:custGeom>
              <a:avLst/>
              <a:gdLst>
                <a:gd name="connsiteX0" fmla="*/ 23248 w 708590"/>
                <a:gd name="connsiteY0" fmla="*/ 533652 h 819436"/>
                <a:gd name="connsiteX1" fmla="*/ 132310 w 708590"/>
                <a:gd name="connsiteY1" fmla="*/ 280859 h 819436"/>
                <a:gd name="connsiteX2" fmla="*/ 255754 w 708590"/>
                <a:gd name="connsiteY2" fmla="*/ 97026 h 819436"/>
                <a:gd name="connsiteX3" fmla="*/ 445206 w 708590"/>
                <a:gd name="connsiteY3" fmla="*/ 2253 h 819436"/>
                <a:gd name="connsiteX4" fmla="*/ 597415 w 708590"/>
                <a:gd name="connsiteY4" fmla="*/ 33875 h 819436"/>
                <a:gd name="connsiteX5" fmla="*/ 703619 w 708590"/>
                <a:gd name="connsiteY5" fmla="*/ 214851 h 819436"/>
                <a:gd name="connsiteX6" fmla="*/ 686379 w 708590"/>
                <a:gd name="connsiteY6" fmla="*/ 418781 h 819436"/>
                <a:gd name="connsiteX7" fmla="*/ 585890 w 708590"/>
                <a:gd name="connsiteY7" fmla="*/ 616996 h 819436"/>
                <a:gd name="connsiteX8" fmla="*/ 347574 w 708590"/>
                <a:gd name="connsiteY8" fmla="*/ 780731 h 819436"/>
                <a:gd name="connsiteX9" fmla="*/ 166695 w 708590"/>
                <a:gd name="connsiteY9" fmla="*/ 818069 h 819436"/>
                <a:gd name="connsiteX10" fmla="*/ 14485 w 708590"/>
                <a:gd name="connsiteY10" fmla="*/ 720438 h 819436"/>
                <a:gd name="connsiteX11" fmla="*/ 23248 w 708590"/>
                <a:gd name="connsiteY11" fmla="*/ 533652 h 81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8590" h="819436">
                  <a:moveTo>
                    <a:pt x="23248" y="533652"/>
                  </a:moveTo>
                  <a:cubicBezTo>
                    <a:pt x="51728" y="446213"/>
                    <a:pt x="90685" y="362869"/>
                    <a:pt x="132310" y="280859"/>
                  </a:cubicBezTo>
                  <a:cubicBezTo>
                    <a:pt x="166028" y="214470"/>
                    <a:pt x="202223" y="148461"/>
                    <a:pt x="255754" y="97026"/>
                  </a:cubicBezTo>
                  <a:cubicBezTo>
                    <a:pt x="307855" y="46925"/>
                    <a:pt x="373578" y="11587"/>
                    <a:pt x="445206" y="2253"/>
                  </a:cubicBezTo>
                  <a:cubicBezTo>
                    <a:pt x="498546" y="-4701"/>
                    <a:pt x="552743" y="4062"/>
                    <a:pt x="597415" y="33875"/>
                  </a:cubicBezTo>
                  <a:cubicBezTo>
                    <a:pt x="657708" y="74071"/>
                    <a:pt x="691617" y="142937"/>
                    <a:pt x="703619" y="214851"/>
                  </a:cubicBezTo>
                  <a:cubicBezTo>
                    <a:pt x="715049" y="282954"/>
                    <a:pt x="705715" y="352296"/>
                    <a:pt x="686379" y="418781"/>
                  </a:cubicBezTo>
                  <a:cubicBezTo>
                    <a:pt x="665519" y="490790"/>
                    <a:pt x="634182" y="559846"/>
                    <a:pt x="585890" y="616996"/>
                  </a:cubicBezTo>
                  <a:cubicBezTo>
                    <a:pt x="523025" y="691386"/>
                    <a:pt x="437395" y="742155"/>
                    <a:pt x="347574" y="780731"/>
                  </a:cubicBezTo>
                  <a:cubicBezTo>
                    <a:pt x="289758" y="805591"/>
                    <a:pt x="228988" y="824831"/>
                    <a:pt x="166695" y="818069"/>
                  </a:cubicBezTo>
                  <a:cubicBezTo>
                    <a:pt x="102496" y="811115"/>
                    <a:pt x="41631" y="778445"/>
                    <a:pt x="14485" y="720438"/>
                  </a:cubicBezTo>
                  <a:cubicBezTo>
                    <a:pt x="-12661" y="662145"/>
                    <a:pt x="3055" y="595660"/>
                    <a:pt x="23248" y="533652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2C60E4D0-A72D-4248-AFA0-D70960B66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21413" y="2153126"/>
              <a:ext cx="562062" cy="821426"/>
            </a:xfrm>
            <a:custGeom>
              <a:avLst/>
              <a:gdLst>
                <a:gd name="connsiteX0" fmla="*/ 149850 w 426855"/>
                <a:gd name="connsiteY0" fmla="*/ 546425 h 623828"/>
                <a:gd name="connsiteX1" fmla="*/ 209667 w 426855"/>
                <a:gd name="connsiteY1" fmla="*/ 590336 h 623828"/>
                <a:gd name="connsiteX2" fmla="*/ 285391 w 426855"/>
                <a:gd name="connsiteY2" fmla="*/ 622244 h 623828"/>
                <a:gd name="connsiteX3" fmla="*/ 393024 w 426855"/>
                <a:gd name="connsiteY3" fmla="*/ 584335 h 623828"/>
                <a:gd name="connsiteX4" fmla="*/ 420932 w 426855"/>
                <a:gd name="connsiteY4" fmla="*/ 446699 h 623828"/>
                <a:gd name="connsiteX5" fmla="*/ 420932 w 426855"/>
                <a:gd name="connsiteY5" fmla="*/ 227243 h 623828"/>
                <a:gd name="connsiteX6" fmla="*/ 341208 w 426855"/>
                <a:gd name="connsiteY6" fmla="*/ 59698 h 623828"/>
                <a:gd name="connsiteX7" fmla="*/ 273390 w 426855"/>
                <a:gd name="connsiteY7" fmla="*/ 11787 h 623828"/>
                <a:gd name="connsiteX8" fmla="*/ 4213 w 426855"/>
                <a:gd name="connsiteY8" fmla="*/ 229243 h 623828"/>
                <a:gd name="connsiteX9" fmla="*/ 58029 w 426855"/>
                <a:gd name="connsiteY9" fmla="*/ 458605 h 623828"/>
                <a:gd name="connsiteX10" fmla="*/ 149850 w 426855"/>
                <a:gd name="connsiteY10" fmla="*/ 546425 h 62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6855" h="623828">
                  <a:moveTo>
                    <a:pt x="149850" y="546425"/>
                  </a:moveTo>
                  <a:cubicBezTo>
                    <a:pt x="169186" y="561856"/>
                    <a:pt x="188807" y="577001"/>
                    <a:pt x="209667" y="590336"/>
                  </a:cubicBezTo>
                  <a:cubicBezTo>
                    <a:pt x="233004" y="605290"/>
                    <a:pt x="258054" y="617958"/>
                    <a:pt x="285391" y="622244"/>
                  </a:cubicBezTo>
                  <a:cubicBezTo>
                    <a:pt x="325777" y="628531"/>
                    <a:pt x="367687" y="616148"/>
                    <a:pt x="393024" y="584335"/>
                  </a:cubicBezTo>
                  <a:cubicBezTo>
                    <a:pt x="422932" y="546902"/>
                    <a:pt x="419884" y="495467"/>
                    <a:pt x="420932" y="446699"/>
                  </a:cubicBezTo>
                  <a:cubicBezTo>
                    <a:pt x="422551" y="373166"/>
                    <a:pt x="433409" y="299537"/>
                    <a:pt x="420932" y="227243"/>
                  </a:cubicBezTo>
                  <a:cubicBezTo>
                    <a:pt x="410168" y="165140"/>
                    <a:pt x="384165" y="105704"/>
                    <a:pt x="341208" y="59698"/>
                  </a:cubicBezTo>
                  <a:cubicBezTo>
                    <a:pt x="322062" y="39219"/>
                    <a:pt x="299488" y="22265"/>
                    <a:pt x="273390" y="11787"/>
                  </a:cubicBezTo>
                  <a:cubicBezTo>
                    <a:pt x="145278" y="-39743"/>
                    <a:pt x="27549" y="85892"/>
                    <a:pt x="4213" y="229243"/>
                  </a:cubicBezTo>
                  <a:cubicBezTo>
                    <a:pt x="-8932" y="310205"/>
                    <a:pt x="8594" y="393359"/>
                    <a:pt x="58029" y="458605"/>
                  </a:cubicBezTo>
                  <a:cubicBezTo>
                    <a:pt x="83747" y="492514"/>
                    <a:pt x="116608" y="519946"/>
                    <a:pt x="149850" y="54642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D77BF9F5-CA63-42A6-AC93-C2BDF472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23" name="Graphic 157">
              <a:extLst>
                <a:ext uri="{FF2B5EF4-FFF2-40B4-BE49-F238E27FC236}">
                  <a16:creationId xmlns:a16="http://schemas.microsoft.com/office/drawing/2014/main" id="{C22D3699-92E0-4110-BE54-403EAAA48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825D3809-6A64-4183-9441-73C86E340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90860AFF-1118-48A2-80D7-49ACC1BBE4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D71319B-713A-4047-B185-F7DDC442DD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7C66AF50-C9BC-4B16-9CE0-B0D49B8FF9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51516E0C-2F47-4B95-8D54-336B5CEDB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F495B569-90F7-429A-9E93-88A1B17926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7DD4E57A-FF24-4B18-B1C4-E81FE8F070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9587FA4-87B9-445D-ABE2-BAF73459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17" name="TextBox 216">
            <a:extLst>
              <a:ext uri="{FF2B5EF4-FFF2-40B4-BE49-F238E27FC236}">
                <a16:creationId xmlns:a16="http://schemas.microsoft.com/office/drawing/2014/main" id="{73949BDC-CBFF-EAA9-6445-BC2B2B04C098}"/>
              </a:ext>
            </a:extLst>
          </p:cNvPr>
          <p:cNvSpPr txBox="1"/>
          <p:nvPr/>
        </p:nvSpPr>
        <p:spPr>
          <a:xfrm>
            <a:off x="6988213" y="1676769"/>
            <a:ext cx="4200875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200" b="1" dirty="0" err="1">
                <a:solidFill>
                  <a:srgbClr val="56779B"/>
                </a:solidFill>
              </a:rPr>
              <a:t>Selectarea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 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temei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 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s-a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facut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pe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baza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urmatoarelor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criterii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:</a:t>
            </a:r>
            <a:endParaRPr lang="en-US" dirty="0">
              <a:solidFill>
                <a:schemeClr val="bg1"/>
              </a:solidFill>
            </a:endParaRPr>
          </a:p>
          <a:p>
            <a:endParaRPr lang="en-GB" sz="2200" dirty="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realizarea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unei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soluții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practice pentru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gestionarea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accesului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 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vehiculelor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într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-o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parcare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 auto</a:t>
            </a:r>
          </a:p>
          <a:p>
            <a:pPr marL="342900" indent="-342900">
              <a:buFont typeface="Arial"/>
              <a:buChar char="•"/>
            </a:pPr>
            <a:endParaRPr lang="en-GB" sz="2200" b="1" dirty="0">
              <a:solidFill>
                <a:srgbClr val="56779B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utilizarea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cunoștințelor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preexistente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din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domeniul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procesării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 de imagine</a:t>
            </a:r>
          </a:p>
          <a:p>
            <a:pPr marL="285750" indent="-285750">
              <a:buFont typeface="Arial"/>
              <a:buChar char="•"/>
            </a:pPr>
            <a:endParaRPr lang="en-GB" sz="2200" dirty="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disponibilitatea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resurselor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educaționale</a:t>
            </a:r>
            <a:endParaRPr lang="en-GB" sz="2200" b="1" dirty="0">
              <a:solidFill>
                <a:srgbClr val="56779B"/>
              </a:solidFill>
              <a:ea typeface="+mn-lt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C0170C-05C4-2476-6975-05A17A05E6D0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Motivarea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temei</a:t>
            </a: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alese</a:t>
            </a:r>
            <a:endParaRPr lang="en-GB" sz="4000" err="1">
              <a:solidFill>
                <a:schemeClr val="bg1"/>
              </a:solidFill>
              <a:ea typeface="+mn-lt"/>
              <a:cs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4828F7-804A-82DC-9EEE-CEF2B3A8B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38" y="2211457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44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256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8" name="Freeform: Shape 163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59" name="Freeform: Shape 16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60" name="Freeform: Shape 16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6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2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263" name="Rectangle 262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r="5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66" name="Graphic 3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0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04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06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21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0544CB4-EED5-D865-3A57-7511352EC24E}"/>
              </a:ext>
            </a:extLst>
          </p:cNvPr>
          <p:cNvGrpSpPr/>
          <p:nvPr/>
        </p:nvGrpSpPr>
        <p:grpSpPr>
          <a:xfrm>
            <a:off x="1359872" y="2008281"/>
            <a:ext cx="1558246" cy="1673826"/>
            <a:chOff x="5773722" y="2382091"/>
            <a:chExt cx="1406996" cy="1489348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673E9B91-DE02-D83E-7FDE-AA783C3D04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370" b="90870" l="10000" r="90000">
                          <a14:foregroundMark x1="48261" y1="8478" x2="48261" y2="8478"/>
                          <a14:foregroundMark x1="49891" y1="90870" x2="49891" y2="90870"/>
                          <a14:foregroundMark x1="53261" y1="74348" x2="53261" y2="74348"/>
                          <a14:foregroundMark x1="62500" y1="64674" x2="53478" y2="66957"/>
                          <a14:foregroundMark x1="53478" y1="66957" x2="33043" y2="52065"/>
                          <a14:foregroundMark x1="33043" y1="52065" x2="45543" y2="29891"/>
                          <a14:foregroundMark x1="45543" y1="29891" x2="62065" y2="32283"/>
                          <a14:foregroundMark x1="62065" y1="32283" x2="64674" y2="35000"/>
                          <a14:foregroundMark x1="60652" y1="37609" x2="40000" y2="31739"/>
                          <a14:foregroundMark x1="40000" y1="31739" x2="31413" y2="58261"/>
                          <a14:foregroundMark x1="31413" y1="58261" x2="44022" y2="72391"/>
                          <a14:foregroundMark x1="44022" y1="72391" x2="63913" y2="73152"/>
                          <a14:foregroundMark x1="63913" y1="73152" x2="66087" y2="62500"/>
                          <a14:foregroundMark x1="66087" y1="62500" x2="65435" y2="61304"/>
                          <a14:foregroundMark x1="69022" y1="65761" x2="64130" y2="73043"/>
                          <a14:foregroundMark x1="64130" y1="73043" x2="44348" y2="76522"/>
                          <a14:foregroundMark x1="44348" y1="76522" x2="27174" y2="63043"/>
                          <a14:foregroundMark x1="27174" y1="63043" x2="27609" y2="40761"/>
                          <a14:foregroundMark x1="27609" y1="40761" x2="42283" y2="28261"/>
                          <a14:foregroundMark x1="42283" y1="28261" x2="60870" y2="30109"/>
                          <a14:foregroundMark x1="60870" y1="30109" x2="67609" y2="37283"/>
                          <a14:foregroundMark x1="67609" y1="37283" x2="64457" y2="40543"/>
                          <a14:foregroundMark x1="65978" y1="51848" x2="80326" y2="51304"/>
                          <a14:foregroundMark x1="64130" y1="47717" x2="84022" y2="51196"/>
                          <a14:foregroundMark x1="65109" y1="32500" x2="58696" y2="28370"/>
                          <a14:foregroundMark x1="58696" y1="28370" x2="48696" y2="28478"/>
                          <a14:foregroundMark x1="48696" y1="28478" x2="32174" y2="34348"/>
                          <a14:foregroundMark x1="32174" y1="34348" x2="29022" y2="40000"/>
                          <a14:foregroundMark x1="71522" y1="34348" x2="62500" y2="28152"/>
                          <a14:foregroundMark x1="62500" y1="28152" x2="44457" y2="24783"/>
                          <a14:foregroundMark x1="44457" y1="24783" x2="31848" y2="27826"/>
                          <a14:foregroundMark x1="31848" y1="27826" x2="36630" y2="29130"/>
                        </a14:backgroundRemoval>
                      </a14:imgEffect>
                    </a14:imgLayer>
                  </a14:imgProps>
                </a:ext>
              </a:extLst>
            </a:blip>
            <a:srcRect l="10164" t="5888" r="10197" b="5006"/>
            <a:stretch/>
          </p:blipFill>
          <p:spPr>
            <a:xfrm>
              <a:off x="6096000" y="2382091"/>
              <a:ext cx="774701" cy="866775"/>
            </a:xfrm>
            <a:prstGeom prst="rect">
              <a:avLst/>
            </a:prstGeom>
          </p:spPr>
        </p:pic>
        <p:sp>
          <p:nvSpPr>
            <p:cNvPr id="46" name="TextBox 27">
              <a:extLst>
                <a:ext uri="{FF2B5EF4-FFF2-40B4-BE49-F238E27FC236}">
                  <a16:creationId xmlns:a16="http://schemas.microsoft.com/office/drawing/2014/main" id="{A76C8E7D-1F85-462B-DDDC-7F06FA9A1D35}"/>
                </a:ext>
              </a:extLst>
            </p:cNvPr>
            <p:cNvSpPr txBox="1"/>
            <p:nvPr/>
          </p:nvSpPr>
          <p:spPr>
            <a:xfrm>
              <a:off x="5773722" y="3351114"/>
              <a:ext cx="1406996" cy="52032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buClr>
                  <a:schemeClr val="accent1"/>
                </a:buClr>
                <a:defRPr sz="1800"/>
              </a:lvl1pPr>
              <a:lvl2pPr marL="1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2pPr>
              <a:lvl3pPr marL="3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3pPr>
              <a:lvl4pPr marL="5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4pPr>
              <a:lvl5pPr marL="72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5pPr>
              <a:lvl6pPr marL="90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6pPr>
              <a:lvl7pPr marL="10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7pPr>
              <a:lvl8pPr marL="12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8pPr>
              <a:lvl9pPr marL="14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9pPr>
            </a:lstStyle>
            <a:p>
              <a:pPr algn="ctr"/>
              <a:r>
                <a:rPr lang="en-US" sz="1600">
                  <a:solidFill>
                    <a:srgbClr val="F3F3F0"/>
                  </a:solidFill>
                </a:rPr>
                <a:t>C++ Language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E84F847-FB1A-C37E-94B6-13A5837D62DB}"/>
              </a:ext>
            </a:extLst>
          </p:cNvPr>
          <p:cNvGrpSpPr/>
          <p:nvPr/>
        </p:nvGrpSpPr>
        <p:grpSpPr>
          <a:xfrm>
            <a:off x="3874159" y="2008279"/>
            <a:ext cx="1543868" cy="1423517"/>
            <a:chOff x="7324724" y="2382090"/>
            <a:chExt cx="1406996" cy="1266192"/>
          </a:xfrm>
        </p:grpSpPr>
        <p:pic>
          <p:nvPicPr>
            <p:cNvPr id="49" name="Picture 48" descr="A picture containing graphics, circle, symbol, clipart&#10;&#10;Description automatically generated">
              <a:extLst>
                <a:ext uri="{FF2B5EF4-FFF2-40B4-BE49-F238E27FC236}">
                  <a16:creationId xmlns:a16="http://schemas.microsoft.com/office/drawing/2014/main" id="{7F0A5D6A-495D-CE3A-0F4E-079FC4427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61828" y="2382090"/>
              <a:ext cx="932788" cy="866775"/>
            </a:xfrm>
            <a:prstGeom prst="rect">
              <a:avLst/>
            </a:prstGeom>
          </p:spPr>
        </p:pic>
        <p:sp>
          <p:nvSpPr>
            <p:cNvPr id="50" name="TextBox 28">
              <a:extLst>
                <a:ext uri="{FF2B5EF4-FFF2-40B4-BE49-F238E27FC236}">
                  <a16:creationId xmlns:a16="http://schemas.microsoft.com/office/drawing/2014/main" id="{B5769F83-4641-1638-4144-E5C0782910B2}"/>
                </a:ext>
              </a:extLst>
            </p:cNvPr>
            <p:cNvSpPr txBox="1"/>
            <p:nvPr/>
          </p:nvSpPr>
          <p:spPr>
            <a:xfrm>
              <a:off x="7324724" y="3347145"/>
              <a:ext cx="1406996" cy="301137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buClr>
                  <a:schemeClr val="accent1"/>
                </a:buClr>
                <a:defRPr sz="1800"/>
              </a:lvl1pPr>
              <a:lvl2pPr marL="1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2pPr>
              <a:lvl3pPr marL="3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3pPr>
              <a:lvl4pPr marL="5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4pPr>
              <a:lvl5pPr marL="72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5pPr>
              <a:lvl6pPr marL="90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6pPr>
              <a:lvl7pPr marL="10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7pPr>
              <a:lvl8pPr marL="12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8pPr>
              <a:lvl9pPr marL="14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9pPr>
            </a:lstStyle>
            <a:p>
              <a:pPr algn="ctr"/>
              <a:r>
                <a:rPr lang="en-US" sz="1600">
                  <a:solidFill>
                    <a:srgbClr val="F3F3F0"/>
                  </a:solidFill>
                </a:rPr>
                <a:t>OpenCV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67E7B3-D034-7111-4A2B-EE7D8E99D705}"/>
              </a:ext>
            </a:extLst>
          </p:cNvPr>
          <p:cNvGrpSpPr/>
          <p:nvPr/>
        </p:nvGrpSpPr>
        <p:grpSpPr>
          <a:xfrm>
            <a:off x="9303815" y="2008278"/>
            <a:ext cx="1558244" cy="1451918"/>
            <a:chOff x="8915632" y="2382090"/>
            <a:chExt cx="1406996" cy="1279390"/>
          </a:xfrm>
        </p:grpSpPr>
        <p:pic>
          <p:nvPicPr>
            <p:cNvPr id="53" name="Picture 52" descr="A green rectangle with white letters on it&#10;&#10;Description automatically generated with medium confidence">
              <a:extLst>
                <a:ext uri="{FF2B5EF4-FFF2-40B4-BE49-F238E27FC236}">
                  <a16:creationId xmlns:a16="http://schemas.microsoft.com/office/drawing/2014/main" id="{BE860897-ECAE-2579-F86A-0504A5E6F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6800" r="93600">
                          <a14:foregroundMark x1="7600" y1="37333" x2="6800" y2="84533"/>
                          <a14:foregroundMark x1="93600" y1="69733" x2="91733" y2="20267"/>
                          <a14:foregroundMark x1="43600" y1="47200" x2="43600" y2="47200"/>
                          <a14:backgroundMark x1="33467" y1="33200" x2="33467" y2="33200"/>
                          <a14:backgroundMark x1="35467" y1="31467" x2="38133" y2="31467"/>
                          <a14:backgroundMark x1="40133" y1="31733" x2="51333" y2="42000"/>
                          <a14:backgroundMark x1="51067" y1="43867" x2="50800" y2="58933"/>
                          <a14:backgroundMark x1="48000" y1="71600" x2="49467" y2="60667"/>
                          <a14:backgroundMark x1="28267" y1="39467" x2="27733" y2="54000"/>
                          <a14:backgroundMark x1="28000" y1="60133" x2="36800" y2="63867"/>
                          <a14:backgroundMark x1="65867" y1="60133" x2="63467" y2="50133"/>
                          <a14:backgroundMark x1="72000" y1="66400" x2="65067" y2="63600"/>
                          <a14:backgroundMark x1="60667" y1="41333" x2="71733" y2="428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185743" y="2382090"/>
              <a:ext cx="866775" cy="866775"/>
            </a:xfrm>
            <a:prstGeom prst="rect">
              <a:avLst/>
            </a:prstGeom>
          </p:spPr>
        </p:pic>
        <p:sp>
          <p:nvSpPr>
            <p:cNvPr id="54" name="TextBox 29">
              <a:extLst>
                <a:ext uri="{FF2B5EF4-FFF2-40B4-BE49-F238E27FC236}">
                  <a16:creationId xmlns:a16="http://schemas.microsoft.com/office/drawing/2014/main" id="{4422BD43-785E-999A-9211-0BA16D66A542}"/>
                </a:ext>
              </a:extLst>
            </p:cNvPr>
            <p:cNvSpPr txBox="1"/>
            <p:nvPr/>
          </p:nvSpPr>
          <p:spPr>
            <a:xfrm>
              <a:off x="8915632" y="3353703"/>
              <a:ext cx="1406996" cy="307777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buClr>
                  <a:schemeClr val="accent1"/>
                </a:buClr>
                <a:defRPr sz="1800"/>
              </a:lvl1pPr>
              <a:lvl2pPr marL="1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2pPr>
              <a:lvl3pPr marL="3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3pPr>
              <a:lvl4pPr marL="5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4pPr>
              <a:lvl5pPr marL="72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5pPr>
              <a:lvl6pPr marL="90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6pPr>
              <a:lvl7pPr marL="10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7pPr>
              <a:lvl8pPr marL="12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8pPr>
              <a:lvl9pPr marL="14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9pPr>
            </a:lstStyle>
            <a:p>
              <a:pPr algn="ctr"/>
              <a:r>
                <a:rPr lang="en-US" sz="1600">
                  <a:solidFill>
                    <a:srgbClr val="F3F3F0"/>
                  </a:solidFill>
                </a:rPr>
                <a:t>Qt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724AE49-869C-3FF8-61D7-08D0073BBF68}"/>
              </a:ext>
            </a:extLst>
          </p:cNvPr>
          <p:cNvGrpSpPr>
            <a:grpSpLocks noUngrp="1" noChangeAspect="1"/>
          </p:cNvGrpSpPr>
          <p:nvPr/>
        </p:nvGrpSpPr>
        <p:grpSpPr>
          <a:xfrm>
            <a:off x="6634656" y="2091349"/>
            <a:ext cx="1674942" cy="1274025"/>
            <a:chOff x="7324724" y="2736056"/>
            <a:chExt cx="1406996" cy="832247"/>
          </a:xfrm>
        </p:grpSpPr>
        <p:pic>
          <p:nvPicPr>
            <p:cNvPr id="57" name="Picture 56" descr="A logo with a black background&#10;&#10;Description automatically generated">
              <a:extLst>
                <a:ext uri="{FF2B5EF4-FFF2-40B4-BE49-F238E27FC236}">
                  <a16:creationId xmlns:a16="http://schemas.microsoft.com/office/drawing/2014/main" id="{EE8E7FD9-F1E0-A215-C522-989333862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9020" y="2736056"/>
              <a:ext cx="1226685" cy="411369"/>
            </a:xfrm>
            <a:prstGeom prst="rect">
              <a:avLst/>
            </a:prstGeom>
          </p:spPr>
        </p:pic>
        <p:sp>
          <p:nvSpPr>
            <p:cNvPr id="58" name="TextBox 28">
              <a:extLst>
                <a:ext uri="{FF2B5EF4-FFF2-40B4-BE49-F238E27FC236}">
                  <a16:creationId xmlns:a16="http://schemas.microsoft.com/office/drawing/2014/main" id="{D9804E2C-1C52-769D-64CE-D501691CD2C0}"/>
                </a:ext>
              </a:extLst>
            </p:cNvPr>
            <p:cNvSpPr txBox="1"/>
            <p:nvPr/>
          </p:nvSpPr>
          <p:spPr>
            <a:xfrm>
              <a:off x="7324724" y="3347145"/>
              <a:ext cx="1406996" cy="221158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buClr>
                  <a:schemeClr val="accent1"/>
                </a:buClr>
                <a:defRPr sz="1800"/>
              </a:lvl1pPr>
              <a:lvl2pPr marL="1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2pPr>
              <a:lvl3pPr marL="3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3pPr>
              <a:lvl4pPr marL="5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4pPr>
              <a:lvl5pPr marL="72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5pPr>
              <a:lvl6pPr marL="90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6pPr>
              <a:lvl7pPr marL="10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7pPr>
              <a:lvl8pPr marL="12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8pPr>
              <a:lvl9pPr marL="14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9pPr>
            </a:lstStyle>
            <a:p>
              <a:pPr algn="ctr"/>
              <a:r>
                <a:rPr lang="en-US" sz="1600">
                  <a:solidFill>
                    <a:srgbClr val="F3F3F0"/>
                  </a:solidFill>
                </a:rPr>
                <a:t>Tesseract OCR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A95F0AA-469A-DB2A-BE7F-E1EAA9724F35}"/>
              </a:ext>
            </a:extLst>
          </p:cNvPr>
          <p:cNvGrpSpPr>
            <a:grpSpLocks noUngrp="1" noChangeAspect="1"/>
          </p:cNvGrpSpPr>
          <p:nvPr/>
        </p:nvGrpSpPr>
        <p:grpSpPr>
          <a:xfrm>
            <a:off x="2501478" y="4015823"/>
            <a:ext cx="1558244" cy="1434418"/>
            <a:chOff x="6512766" y="4188355"/>
            <a:chExt cx="1406996" cy="1263197"/>
          </a:xfrm>
        </p:grpSpPr>
        <p:pic>
          <p:nvPicPr>
            <p:cNvPr id="61" name="Picture 60" descr="Visual Studio logo">
              <a:extLst>
                <a:ext uri="{FF2B5EF4-FFF2-40B4-BE49-F238E27FC236}">
                  <a16:creationId xmlns:a16="http://schemas.microsoft.com/office/drawing/2014/main" id="{140CFE53-1857-A14C-3BE5-2F3F61C636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00" r="21900"/>
            <a:stretch/>
          </p:blipFill>
          <p:spPr bwMode="auto">
            <a:xfrm>
              <a:off x="6782877" y="4188355"/>
              <a:ext cx="866775" cy="86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30">
              <a:extLst>
                <a:ext uri="{FF2B5EF4-FFF2-40B4-BE49-F238E27FC236}">
                  <a16:creationId xmlns:a16="http://schemas.microsoft.com/office/drawing/2014/main" id="{C337FA99-397F-D693-BA47-02BC6A2A0F0B}"/>
                </a:ext>
              </a:extLst>
            </p:cNvPr>
            <p:cNvSpPr txBox="1"/>
            <p:nvPr/>
          </p:nvSpPr>
          <p:spPr>
            <a:xfrm>
              <a:off x="6512766" y="5153410"/>
              <a:ext cx="1406996" cy="29814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buClr>
                  <a:schemeClr val="accent1"/>
                </a:buClr>
                <a:defRPr sz="1800"/>
              </a:lvl1pPr>
              <a:lvl2pPr marL="1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2pPr>
              <a:lvl3pPr marL="3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3pPr>
              <a:lvl4pPr marL="5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4pPr>
              <a:lvl5pPr marL="72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5pPr>
              <a:lvl6pPr marL="90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6pPr>
              <a:lvl7pPr marL="10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7pPr>
              <a:lvl8pPr marL="12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8pPr>
              <a:lvl9pPr marL="14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9pPr>
            </a:lstStyle>
            <a:p>
              <a:pPr algn="ctr"/>
              <a:r>
                <a:rPr lang="en-US" sz="1600">
                  <a:solidFill>
                    <a:srgbClr val="F3F3F0"/>
                  </a:solidFill>
                </a:rPr>
                <a:t>Visual Studio</a:t>
              </a: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3B2646C-1556-C153-413E-D7C4F30187F3}"/>
              </a:ext>
            </a:extLst>
          </p:cNvPr>
          <p:cNvGrpSpPr/>
          <p:nvPr/>
        </p:nvGrpSpPr>
        <p:grpSpPr>
          <a:xfrm>
            <a:off x="7834751" y="4015827"/>
            <a:ext cx="1558244" cy="1441952"/>
            <a:chOff x="8136681" y="4188356"/>
            <a:chExt cx="1406996" cy="1269424"/>
          </a:xfrm>
        </p:grpSpPr>
        <p:pic>
          <p:nvPicPr>
            <p:cNvPr id="129" name="Picture 128" descr="A logo of a fox&#10;&#10;Description automatically generated">
              <a:extLst>
                <a:ext uri="{FF2B5EF4-FFF2-40B4-BE49-F238E27FC236}">
                  <a16:creationId xmlns:a16="http://schemas.microsoft.com/office/drawing/2014/main" id="{E069BDA0-F685-DD7C-F4F4-9B81101AB0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/>
            <a:srcRect/>
            <a:stretch/>
          </p:blipFill>
          <p:spPr bwMode="auto">
            <a:xfrm>
              <a:off x="8406792" y="4188356"/>
              <a:ext cx="866775" cy="86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0" name="TextBox 31">
              <a:extLst>
                <a:ext uri="{FF2B5EF4-FFF2-40B4-BE49-F238E27FC236}">
                  <a16:creationId xmlns:a16="http://schemas.microsoft.com/office/drawing/2014/main" id="{0E720A8C-8D60-3DBB-0C3A-D51E0AF556D0}"/>
                </a:ext>
              </a:extLst>
            </p:cNvPr>
            <p:cNvSpPr txBox="1"/>
            <p:nvPr/>
          </p:nvSpPr>
          <p:spPr>
            <a:xfrm>
              <a:off x="8136681" y="5150003"/>
              <a:ext cx="1406996" cy="307777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buClr>
                  <a:schemeClr val="accent1"/>
                </a:buClr>
                <a:defRPr sz="1800"/>
              </a:lvl1pPr>
              <a:lvl2pPr marL="1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2pPr>
              <a:lvl3pPr marL="3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3pPr>
              <a:lvl4pPr marL="5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4pPr>
              <a:lvl5pPr marL="72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5pPr>
              <a:lvl6pPr marL="90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6pPr>
              <a:lvl7pPr marL="10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7pPr>
              <a:lvl8pPr marL="12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8pPr>
              <a:lvl9pPr marL="14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9pPr>
            </a:lstStyle>
            <a:p>
              <a:pPr algn="ctr"/>
              <a:r>
                <a:rPr lang="en-US" sz="1600">
                  <a:solidFill>
                    <a:srgbClr val="F3F3F0"/>
                  </a:solidFill>
                </a:rPr>
                <a:t>GitLab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CA92FDB-F167-0124-1B99-EC14259F5AC1}"/>
              </a:ext>
            </a:extLst>
          </p:cNvPr>
          <p:cNvGrpSpPr/>
          <p:nvPr/>
        </p:nvGrpSpPr>
        <p:grpSpPr>
          <a:xfrm>
            <a:off x="5318712" y="4015823"/>
            <a:ext cx="1558244" cy="1430897"/>
            <a:chOff x="8136681" y="4188356"/>
            <a:chExt cx="1406996" cy="1259693"/>
          </a:xfrm>
        </p:grpSpPr>
        <p:pic>
          <p:nvPicPr>
            <p:cNvPr id="133" name="Picture 132" descr="CMake">
              <a:extLst>
                <a:ext uri="{FF2B5EF4-FFF2-40B4-BE49-F238E27FC236}">
                  <a16:creationId xmlns:a16="http://schemas.microsoft.com/office/drawing/2014/main" id="{3B4DEE21-9690-3DC5-2887-D4B57F97DC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07" r="21707"/>
            <a:stretch/>
          </p:blipFill>
          <p:spPr bwMode="auto">
            <a:xfrm>
              <a:off x="8406792" y="4188356"/>
              <a:ext cx="866775" cy="86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4" name="TextBox 31">
              <a:extLst>
                <a:ext uri="{FF2B5EF4-FFF2-40B4-BE49-F238E27FC236}">
                  <a16:creationId xmlns:a16="http://schemas.microsoft.com/office/drawing/2014/main" id="{18CAA652-4FDA-0246-755C-70E60D354515}"/>
                </a:ext>
              </a:extLst>
            </p:cNvPr>
            <p:cNvSpPr txBox="1"/>
            <p:nvPr/>
          </p:nvSpPr>
          <p:spPr>
            <a:xfrm>
              <a:off x="8136681" y="5150003"/>
              <a:ext cx="1406996" cy="298046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buClr>
                  <a:schemeClr val="accent1"/>
                </a:buClr>
                <a:defRPr sz="1800"/>
              </a:lvl1pPr>
              <a:lvl2pPr marL="1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2pPr>
              <a:lvl3pPr marL="3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3pPr>
              <a:lvl4pPr marL="5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4pPr>
              <a:lvl5pPr marL="72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5pPr>
              <a:lvl6pPr marL="90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6pPr>
              <a:lvl7pPr marL="10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7pPr>
              <a:lvl8pPr marL="12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8pPr>
              <a:lvl9pPr marL="14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9pPr>
            </a:lstStyle>
            <a:p>
              <a:pPr algn="ctr"/>
              <a:r>
                <a:rPr lang="en-US" sz="1600" err="1">
                  <a:solidFill>
                    <a:srgbClr val="F3F3F0"/>
                  </a:solidFill>
                </a:rPr>
                <a:t>CMake</a:t>
              </a:r>
              <a:endParaRPr lang="en-US" sz="1600">
                <a:solidFill>
                  <a:srgbClr val="F3F3F0"/>
                </a:solidFill>
              </a:endParaRPr>
            </a:p>
          </p:txBody>
        </p:sp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010880F6-383C-7264-E25C-475F8C8A1655}"/>
              </a:ext>
            </a:extLst>
          </p:cNvPr>
          <p:cNvSpPr/>
          <p:nvPr/>
        </p:nvSpPr>
        <p:spPr>
          <a:xfrm>
            <a:off x="694881" y="1677315"/>
            <a:ext cx="10481094" cy="43563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E48D61-DB0F-7C3C-B71E-A258FC6675A7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dirty="0" err="1">
                <a:solidFill>
                  <a:schemeClr val="bg1"/>
                </a:solidFill>
                <a:ea typeface="+mn-lt"/>
                <a:cs typeface="+mn-lt"/>
              </a:rPr>
              <a:t>Tehnologii</a:t>
            </a:r>
            <a:r>
              <a:rPr lang="en-GB" sz="4000" b="1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4000" b="1" dirty="0" err="1">
                <a:solidFill>
                  <a:schemeClr val="bg1"/>
                </a:solidFill>
                <a:ea typeface="+mn-lt"/>
                <a:cs typeface="+mn-lt"/>
              </a:rPr>
              <a:t>folosite</a:t>
            </a:r>
            <a:endParaRPr lang="en-GB" sz="4000" dirty="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57303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</a:blip>
          <a:srcRect r="5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1" name="Graphic 141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1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B86B7B5-86F2-774B-ACDD-0BD65710998F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dirty="0" err="1">
                <a:solidFill>
                  <a:schemeClr val="bg1"/>
                </a:solidFill>
                <a:ea typeface="+mn-lt"/>
                <a:cs typeface="+mn-lt"/>
              </a:rPr>
              <a:t>Detecție</a:t>
            </a:r>
            <a:r>
              <a:rPr lang="en-GB" sz="4000" b="1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4000" b="1" dirty="0" err="1">
                <a:solidFill>
                  <a:schemeClr val="bg1"/>
                </a:solidFill>
                <a:ea typeface="+mn-lt"/>
                <a:cs typeface="+mn-lt"/>
              </a:rPr>
              <a:t>și</a:t>
            </a:r>
            <a:r>
              <a:rPr lang="en-GB" sz="4000" b="1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4000" b="1" dirty="0" err="1">
                <a:solidFill>
                  <a:schemeClr val="bg1"/>
                </a:solidFill>
                <a:ea typeface="+mn-lt"/>
                <a:cs typeface="+mn-lt"/>
              </a:rPr>
              <a:t>recunoaștere</a:t>
            </a:r>
            <a:endParaRPr lang="en-US" sz="4000" b="1" dirty="0" err="1">
              <a:solidFill>
                <a:schemeClr val="bg1"/>
              </a:solidFill>
            </a:endParaRPr>
          </a:p>
        </p:txBody>
      </p:sp>
      <p:pic>
        <p:nvPicPr>
          <p:cNvPr id="7" name="Picture 6" descr="A black car parked on the street&#10;&#10;Description automatically generated">
            <a:extLst>
              <a:ext uri="{FF2B5EF4-FFF2-40B4-BE49-F238E27FC236}">
                <a16:creationId xmlns:a16="http://schemas.microsoft.com/office/drawing/2014/main" id="{9B0F53E2-A58F-67A5-192F-E8C8E087E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844" y="1686337"/>
            <a:ext cx="1826592" cy="1373809"/>
          </a:xfrm>
          <a:prstGeom prst="rect">
            <a:avLst/>
          </a:prstGeom>
        </p:spPr>
      </p:pic>
      <p:pic>
        <p:nvPicPr>
          <p:cNvPr id="114" name="Picture 113" descr="A close up of a car&#10;&#10;Description automatically generated">
            <a:extLst>
              <a:ext uri="{FF2B5EF4-FFF2-40B4-BE49-F238E27FC236}">
                <a16:creationId xmlns:a16="http://schemas.microsoft.com/office/drawing/2014/main" id="{43991F3C-EBC6-A84C-2BEB-F38EBE1F8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9806" y="1681370"/>
            <a:ext cx="3290957" cy="1372577"/>
          </a:xfrm>
          <a:prstGeom prst="rect">
            <a:avLst/>
          </a:prstGeom>
        </p:spPr>
      </p:pic>
      <p:pic>
        <p:nvPicPr>
          <p:cNvPr id="116" name="Picture 115" descr="A black background with red and green rectangles&#10;&#10;Description automatically generated">
            <a:extLst>
              <a:ext uri="{FF2B5EF4-FFF2-40B4-BE49-F238E27FC236}">
                <a16:creationId xmlns:a16="http://schemas.microsoft.com/office/drawing/2014/main" id="{B4FA1B43-8F95-E37C-9C2A-D12967E2BB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1609" y="1684131"/>
            <a:ext cx="3279914" cy="1361534"/>
          </a:xfrm>
          <a:prstGeom prst="rect">
            <a:avLst/>
          </a:prstGeom>
        </p:spPr>
      </p:pic>
      <p:pic>
        <p:nvPicPr>
          <p:cNvPr id="118" name="Picture 117" descr="A license plate on a car&#10;&#10;Description automatically generated">
            <a:extLst>
              <a:ext uri="{FF2B5EF4-FFF2-40B4-BE49-F238E27FC236}">
                <a16:creationId xmlns:a16="http://schemas.microsoft.com/office/drawing/2014/main" id="{4DD7F9E3-9A0E-F4D6-DD93-EC37F70A05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23" y="4243998"/>
            <a:ext cx="2063336" cy="1371186"/>
          </a:xfrm>
          <a:prstGeom prst="rect">
            <a:avLst/>
          </a:prstGeom>
        </p:spPr>
      </p:pic>
      <p:pic>
        <p:nvPicPr>
          <p:cNvPr id="120" name="Picture 119" descr="A close up of a license plate&#10;&#10;Description automatically generated">
            <a:extLst>
              <a:ext uri="{FF2B5EF4-FFF2-40B4-BE49-F238E27FC236}">
                <a16:creationId xmlns:a16="http://schemas.microsoft.com/office/drawing/2014/main" id="{5E07C711-221D-5A0C-C42B-398DBB8731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3796" y="5211900"/>
            <a:ext cx="2063336" cy="1371186"/>
          </a:xfrm>
          <a:prstGeom prst="rect">
            <a:avLst/>
          </a:prstGeom>
        </p:spPr>
      </p:pic>
      <p:pic>
        <p:nvPicPr>
          <p:cNvPr id="122" name="Picture 121" descr="Close-up of a license plate&#10;&#10;Description automatically generated">
            <a:extLst>
              <a:ext uri="{FF2B5EF4-FFF2-40B4-BE49-F238E27FC236}">
                <a16:creationId xmlns:a16="http://schemas.microsoft.com/office/drawing/2014/main" id="{F7513D09-9B82-7CD0-CFF9-49C0592307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2296" y="3564490"/>
            <a:ext cx="2056710" cy="1371186"/>
          </a:xfrm>
          <a:prstGeom prst="rect">
            <a:avLst/>
          </a:prstGeom>
        </p:spPr>
      </p:pic>
      <p:pic>
        <p:nvPicPr>
          <p:cNvPr id="124" name="Picture 123" descr="A close-up of a license plate&#10;&#10;Description automatically generated">
            <a:extLst>
              <a:ext uri="{FF2B5EF4-FFF2-40B4-BE49-F238E27FC236}">
                <a16:creationId xmlns:a16="http://schemas.microsoft.com/office/drawing/2014/main" id="{FC6643E4-AFD6-37B6-D5DC-5D6AC71627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25385" y="4251946"/>
            <a:ext cx="2067754" cy="1371186"/>
          </a:xfrm>
          <a:prstGeom prst="rect">
            <a:avLst/>
          </a:prstGeom>
        </p:spPr>
      </p:pic>
      <p:pic>
        <p:nvPicPr>
          <p:cNvPr id="126" name="Picture 125" descr="A white rectangular object with black background&#10;&#10;Description automatically generated">
            <a:extLst>
              <a:ext uri="{FF2B5EF4-FFF2-40B4-BE49-F238E27FC236}">
                <a16:creationId xmlns:a16="http://schemas.microsoft.com/office/drawing/2014/main" id="{73B28BEF-F882-FAA3-4081-9313FDE1CA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26123" y="4238142"/>
            <a:ext cx="2056710" cy="1371186"/>
          </a:xfrm>
          <a:prstGeom prst="rect">
            <a:avLst/>
          </a:prstGeom>
        </p:spPr>
      </p:pic>
      <p:sp>
        <p:nvSpPr>
          <p:cNvPr id="130" name="TextBox 129">
            <a:hlinkClick r:id="rId12" action="ppaction://hlinksldjump"/>
            <a:extLst>
              <a:ext uri="{FF2B5EF4-FFF2-40B4-BE49-F238E27FC236}">
                <a16:creationId xmlns:a16="http://schemas.microsoft.com/office/drawing/2014/main" id="{C74BD055-BCF1-0DFC-77A9-0F86353EB16F}"/>
              </a:ext>
            </a:extLst>
          </p:cNvPr>
          <p:cNvSpPr txBox="1"/>
          <p:nvPr/>
        </p:nvSpPr>
        <p:spPr>
          <a:xfrm>
            <a:off x="4117265" y="3059704"/>
            <a:ext cx="219845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2. </a:t>
            </a:r>
            <a:r>
              <a:rPr lang="en-GB" sz="1400" dirty="0" err="1">
                <a:solidFill>
                  <a:schemeClr val="bg1"/>
                </a:solidFill>
                <a:ea typeface="+mn-lt"/>
                <a:cs typeface="+mn-lt"/>
              </a:rPr>
              <a:t>Decupare</a:t>
            </a:r>
            <a:r>
              <a:rPr lang="en-GB" sz="1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ea typeface="+mn-lt"/>
                <a:cs typeface="+mn-lt"/>
              </a:rPr>
              <a:t>și</a:t>
            </a:r>
            <a:r>
              <a:rPr lang="en-GB" sz="14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1400" dirty="0" err="1">
                <a:solidFill>
                  <a:schemeClr val="bg1"/>
                </a:solidFill>
              </a:rPr>
              <a:t>binarizare</a:t>
            </a:r>
          </a:p>
        </p:txBody>
      </p:sp>
      <p:sp>
        <p:nvSpPr>
          <p:cNvPr id="132" name="TextBox 131">
            <a:hlinkClick r:id="rId13" action="ppaction://hlinksldjump"/>
            <a:extLst>
              <a:ext uri="{FF2B5EF4-FFF2-40B4-BE49-F238E27FC236}">
                <a16:creationId xmlns:a16="http://schemas.microsoft.com/office/drawing/2014/main" id="{1E1CC43E-4E1F-3C3B-5847-3C5C1A5BF156}"/>
              </a:ext>
            </a:extLst>
          </p:cNvPr>
          <p:cNvSpPr txBox="1"/>
          <p:nvPr/>
        </p:nvSpPr>
        <p:spPr>
          <a:xfrm>
            <a:off x="8461102" y="3032103"/>
            <a:ext cx="21626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3. </a:t>
            </a:r>
            <a:r>
              <a:rPr lang="en-GB" sz="1400" dirty="0" err="1">
                <a:solidFill>
                  <a:schemeClr val="bg1"/>
                </a:solidFill>
              </a:rPr>
              <a:t>Componente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dirty="0" err="1">
                <a:solidFill>
                  <a:schemeClr val="bg1"/>
                </a:solidFill>
              </a:rPr>
              <a:t>conexe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34" name="TextBox 133">
            <a:hlinkClick r:id="rId13" action="ppaction://hlinksldjump"/>
            <a:extLst>
              <a:ext uri="{FF2B5EF4-FFF2-40B4-BE49-F238E27FC236}">
                <a16:creationId xmlns:a16="http://schemas.microsoft.com/office/drawing/2014/main" id="{DDEF2906-DC0C-100D-FA98-5F69182BAF52}"/>
              </a:ext>
            </a:extLst>
          </p:cNvPr>
          <p:cNvSpPr txBox="1"/>
          <p:nvPr/>
        </p:nvSpPr>
        <p:spPr>
          <a:xfrm>
            <a:off x="817343" y="5625217"/>
            <a:ext cx="18226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4. </a:t>
            </a:r>
            <a:r>
              <a:rPr lang="en-GB" sz="1400" dirty="0" err="1">
                <a:solidFill>
                  <a:schemeClr val="bg1"/>
                </a:solidFill>
              </a:rPr>
              <a:t>Segmentare</a:t>
            </a:r>
            <a:r>
              <a:rPr lang="en-GB" sz="1400" dirty="0">
                <a:solidFill>
                  <a:schemeClr val="bg1"/>
                </a:solidFill>
              </a:rPr>
              <a:t> (ROI)</a:t>
            </a:r>
          </a:p>
        </p:txBody>
      </p:sp>
      <p:sp>
        <p:nvSpPr>
          <p:cNvPr id="136" name="TextBox 135">
            <a:hlinkClick r:id="rId2" action="ppaction://hlinksldjump"/>
            <a:extLst>
              <a:ext uri="{FF2B5EF4-FFF2-40B4-BE49-F238E27FC236}">
                <a16:creationId xmlns:a16="http://schemas.microsoft.com/office/drawing/2014/main" id="{59B04F0D-7B6D-917E-D3DB-802A50FBF89F}"/>
              </a:ext>
            </a:extLst>
          </p:cNvPr>
          <p:cNvSpPr txBox="1"/>
          <p:nvPr/>
        </p:nvSpPr>
        <p:spPr>
          <a:xfrm>
            <a:off x="3791362" y="4923738"/>
            <a:ext cx="165126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5.1. ROI </a:t>
            </a:r>
            <a:r>
              <a:rPr lang="en-GB" sz="1400" dirty="0" err="1">
                <a:solidFill>
                  <a:schemeClr val="bg1"/>
                </a:solidFill>
              </a:rPr>
              <a:t>binarizat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38" name="TextBox 137">
            <a:hlinkClick r:id="rId14" action="ppaction://hlinksldjump"/>
            <a:extLst>
              <a:ext uri="{FF2B5EF4-FFF2-40B4-BE49-F238E27FC236}">
                <a16:creationId xmlns:a16="http://schemas.microsoft.com/office/drawing/2014/main" id="{5118F541-D5F7-44FD-4C80-A46D778C4EB0}"/>
              </a:ext>
            </a:extLst>
          </p:cNvPr>
          <p:cNvSpPr txBox="1"/>
          <p:nvPr/>
        </p:nvSpPr>
        <p:spPr>
          <a:xfrm>
            <a:off x="3867843" y="6580611"/>
            <a:ext cx="14856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5.2. Edge Map</a:t>
            </a:r>
          </a:p>
        </p:txBody>
      </p:sp>
      <p:sp>
        <p:nvSpPr>
          <p:cNvPr id="140" name="TextBox 139">
            <a:hlinkClick r:id="rId2" action="ppaction://hlinksldjump"/>
            <a:extLst>
              <a:ext uri="{FF2B5EF4-FFF2-40B4-BE49-F238E27FC236}">
                <a16:creationId xmlns:a16="http://schemas.microsoft.com/office/drawing/2014/main" id="{47EF1957-4903-8A40-5C14-9404C0FE409C}"/>
              </a:ext>
            </a:extLst>
          </p:cNvPr>
          <p:cNvSpPr txBox="1"/>
          <p:nvPr/>
        </p:nvSpPr>
        <p:spPr>
          <a:xfrm>
            <a:off x="6415008" y="5619713"/>
            <a:ext cx="227256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6. </a:t>
            </a:r>
            <a:r>
              <a:rPr lang="en-GB" sz="1400" dirty="0" err="1">
                <a:solidFill>
                  <a:schemeClr val="bg1"/>
                </a:solidFill>
                <a:ea typeface="+mn-lt"/>
                <a:cs typeface="+mn-lt"/>
              </a:rPr>
              <a:t>Corecție</a:t>
            </a:r>
            <a:r>
              <a:rPr lang="en-GB" sz="14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1400" dirty="0">
                <a:solidFill>
                  <a:schemeClr val="bg1"/>
                </a:solidFill>
              </a:rPr>
              <a:t>ROI </a:t>
            </a:r>
            <a:r>
              <a:rPr lang="en-GB" sz="1400" dirty="0" err="1">
                <a:solidFill>
                  <a:schemeClr val="bg1"/>
                </a:solidFill>
              </a:rPr>
              <a:t>binarizat</a:t>
            </a:r>
          </a:p>
        </p:txBody>
      </p:sp>
      <p:sp>
        <p:nvSpPr>
          <p:cNvPr id="142" name="TextBox 141">
            <a:hlinkClick r:id="rId2" action="ppaction://hlinksldjump"/>
            <a:extLst>
              <a:ext uri="{FF2B5EF4-FFF2-40B4-BE49-F238E27FC236}">
                <a16:creationId xmlns:a16="http://schemas.microsoft.com/office/drawing/2014/main" id="{71EF286B-28BB-DEF0-5E50-CF659E5A652D}"/>
              </a:ext>
            </a:extLst>
          </p:cNvPr>
          <p:cNvSpPr txBox="1"/>
          <p:nvPr/>
        </p:nvSpPr>
        <p:spPr>
          <a:xfrm>
            <a:off x="9438780" y="5639012"/>
            <a:ext cx="14498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7. </a:t>
            </a:r>
            <a:r>
              <a:rPr lang="en-GB" sz="1400" dirty="0" err="1">
                <a:solidFill>
                  <a:schemeClr val="bg1"/>
                </a:solidFill>
              </a:rPr>
              <a:t>Regiune</a:t>
            </a:r>
            <a:r>
              <a:rPr lang="en-GB" sz="1400" dirty="0">
                <a:solidFill>
                  <a:schemeClr val="bg1"/>
                </a:solidFill>
              </a:rPr>
              <a:t> text</a:t>
            </a:r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FAC799B8-CF76-6983-2242-31A414D870AD}"/>
              </a:ext>
            </a:extLst>
          </p:cNvPr>
          <p:cNvCxnSpPr>
            <a:cxnSpLocks/>
          </p:cNvCxnSpPr>
          <p:nvPr/>
        </p:nvCxnSpPr>
        <p:spPr>
          <a:xfrm>
            <a:off x="2524541" y="2419626"/>
            <a:ext cx="1057965" cy="44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0BEA961B-61C7-EF32-A628-5E38DB72813F}"/>
              </a:ext>
            </a:extLst>
          </p:cNvPr>
          <p:cNvCxnSpPr>
            <a:cxnSpLocks/>
          </p:cNvCxnSpPr>
          <p:nvPr/>
        </p:nvCxnSpPr>
        <p:spPr>
          <a:xfrm>
            <a:off x="6864628" y="2430670"/>
            <a:ext cx="1035878" cy="1148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63D22AA-AD24-5FF4-888D-2B8FF094D684}"/>
              </a:ext>
            </a:extLst>
          </p:cNvPr>
          <p:cNvCxnSpPr/>
          <p:nvPr/>
        </p:nvCxnSpPr>
        <p:spPr>
          <a:xfrm flipV="1">
            <a:off x="11181246" y="2416035"/>
            <a:ext cx="454991" cy="2209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CAA5A766-32AE-4A6E-C666-920429ACC77A}"/>
              </a:ext>
            </a:extLst>
          </p:cNvPr>
          <p:cNvCxnSpPr/>
          <p:nvPr/>
        </p:nvCxnSpPr>
        <p:spPr>
          <a:xfrm flipH="1">
            <a:off x="11623623" y="2395467"/>
            <a:ext cx="9714" cy="1004778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DF6DB910-D7E3-8CDA-53B8-B1568B638FEE}"/>
              </a:ext>
            </a:extLst>
          </p:cNvPr>
          <p:cNvCxnSpPr>
            <a:cxnSpLocks/>
          </p:cNvCxnSpPr>
          <p:nvPr/>
        </p:nvCxnSpPr>
        <p:spPr>
          <a:xfrm flipV="1">
            <a:off x="237158" y="3376820"/>
            <a:ext cx="11421163" cy="90554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AE9CF3C4-82E0-18B0-27AC-8BAACA7001C9}"/>
              </a:ext>
            </a:extLst>
          </p:cNvPr>
          <p:cNvCxnSpPr>
            <a:cxnSpLocks/>
          </p:cNvCxnSpPr>
          <p:nvPr/>
        </p:nvCxnSpPr>
        <p:spPr>
          <a:xfrm flipH="1">
            <a:off x="237797" y="3444597"/>
            <a:ext cx="9714" cy="1648788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E889187F-D7E5-647B-9BE5-D4BCE88B5658}"/>
              </a:ext>
            </a:extLst>
          </p:cNvPr>
          <p:cNvCxnSpPr>
            <a:cxnSpLocks/>
          </p:cNvCxnSpPr>
          <p:nvPr/>
        </p:nvCxnSpPr>
        <p:spPr>
          <a:xfrm flipV="1">
            <a:off x="226115" y="5077513"/>
            <a:ext cx="467315" cy="2209"/>
          </a:xfrm>
          <a:prstGeom prst="straightConnector1">
            <a:avLst/>
          </a:prstGeom>
          <a:ln w="5715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0C621B6C-6D50-64AA-7032-6278BA5A29A0}"/>
              </a:ext>
            </a:extLst>
          </p:cNvPr>
          <p:cNvCxnSpPr/>
          <p:nvPr/>
        </p:nvCxnSpPr>
        <p:spPr>
          <a:xfrm>
            <a:off x="2775778" y="5133560"/>
            <a:ext cx="792920" cy="85918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89A5392D-A620-50A1-F1F2-CBAF0C1608B1}"/>
              </a:ext>
            </a:extLst>
          </p:cNvPr>
          <p:cNvCxnSpPr>
            <a:cxnSpLocks/>
          </p:cNvCxnSpPr>
          <p:nvPr/>
        </p:nvCxnSpPr>
        <p:spPr>
          <a:xfrm flipV="1">
            <a:off x="2775778" y="4269958"/>
            <a:ext cx="781877" cy="79734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F46902DB-C0A4-57B8-FD26-7471DFBC5A9E}"/>
              </a:ext>
            </a:extLst>
          </p:cNvPr>
          <p:cNvCxnSpPr>
            <a:cxnSpLocks/>
          </p:cNvCxnSpPr>
          <p:nvPr/>
        </p:nvCxnSpPr>
        <p:spPr>
          <a:xfrm>
            <a:off x="5680213" y="4272168"/>
            <a:ext cx="803963" cy="77083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6391F7F2-8264-9927-F4BF-C96A066A13F4}"/>
              </a:ext>
            </a:extLst>
          </p:cNvPr>
          <p:cNvCxnSpPr>
            <a:cxnSpLocks/>
          </p:cNvCxnSpPr>
          <p:nvPr/>
        </p:nvCxnSpPr>
        <p:spPr>
          <a:xfrm flipV="1">
            <a:off x="5702300" y="5109264"/>
            <a:ext cx="792920" cy="87464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948C2E3-0C73-DA5C-9E1E-92B6D9A56B9A}"/>
              </a:ext>
            </a:extLst>
          </p:cNvPr>
          <p:cNvCxnSpPr>
            <a:cxnSpLocks/>
          </p:cNvCxnSpPr>
          <p:nvPr/>
        </p:nvCxnSpPr>
        <p:spPr>
          <a:xfrm>
            <a:off x="8598454" y="5036930"/>
            <a:ext cx="511845" cy="44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BD54B9E-AA17-B9E8-51F2-CCBE0A6C8251}"/>
              </a:ext>
            </a:extLst>
          </p:cNvPr>
          <p:cNvCxnSpPr>
            <a:cxnSpLocks/>
          </p:cNvCxnSpPr>
          <p:nvPr/>
        </p:nvCxnSpPr>
        <p:spPr>
          <a:xfrm>
            <a:off x="11160541" y="5036930"/>
            <a:ext cx="1012466" cy="11484"/>
          </a:xfrm>
          <a:prstGeom prst="straightConnector1">
            <a:avLst/>
          </a:prstGeom>
          <a:ln w="57150">
            <a:solidFill>
              <a:schemeClr val="bg1"/>
            </a:solidFill>
            <a:headEnd type="none"/>
            <a:tailEnd type="non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hlinkClick r:id="rId12" action="ppaction://hlinksldjump"/>
            <a:extLst>
              <a:ext uri="{FF2B5EF4-FFF2-40B4-BE49-F238E27FC236}">
                <a16:creationId xmlns:a16="http://schemas.microsoft.com/office/drawing/2014/main" id="{BCEF8DE4-A556-E523-F730-61FA3553895D}"/>
              </a:ext>
            </a:extLst>
          </p:cNvPr>
          <p:cNvSpPr txBox="1"/>
          <p:nvPr/>
        </p:nvSpPr>
        <p:spPr>
          <a:xfrm>
            <a:off x="1201787" y="3059702"/>
            <a:ext cx="82906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1.</a:t>
            </a:r>
            <a:r>
              <a:rPr lang="en-GB" sz="1400" dirty="0">
                <a:solidFill>
                  <a:schemeClr val="bg1"/>
                </a:solidFill>
                <a:ea typeface="+mn-lt"/>
                <a:cs typeface="+mn-lt"/>
              </a:rPr>
              <a:t> Input</a:t>
            </a:r>
          </a:p>
        </p:txBody>
      </p:sp>
    </p:spTree>
    <p:extLst>
      <p:ext uri="{BB962C8B-B14F-4D97-AF65-F5344CB8AC3E}">
        <p14:creationId xmlns:p14="http://schemas.microsoft.com/office/powerpoint/2010/main" val="2435854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256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8" name="Freeform: Shape 163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59" name="Freeform: Shape 16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60" name="Freeform: Shape 16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6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2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263" name="Rectangle 262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r="5" b="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266" name="Graphic 3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0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04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06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21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 white rectangle with green border&#10;&#10;Description automatically generated">
            <a:extLst>
              <a:ext uri="{FF2B5EF4-FFF2-40B4-BE49-F238E27FC236}">
                <a16:creationId xmlns:a16="http://schemas.microsoft.com/office/drawing/2014/main" id="{696CBB47-9EE2-F9CD-2D38-184FD0D5C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44" y="1677621"/>
            <a:ext cx="2058504" cy="1367965"/>
          </a:xfrm>
          <a:prstGeom prst="rect">
            <a:avLst/>
          </a:prstGeom>
        </p:spPr>
      </p:pic>
      <p:pic>
        <p:nvPicPr>
          <p:cNvPr id="11" name="Picture 10" descr="A license plate on a car&#10;&#10;Description automatically generated">
            <a:extLst>
              <a:ext uri="{FF2B5EF4-FFF2-40B4-BE49-F238E27FC236}">
                <a16:creationId xmlns:a16="http://schemas.microsoft.com/office/drawing/2014/main" id="{7317220A-7AB9-1345-D4F4-D11D9B6B3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730" y="1659431"/>
            <a:ext cx="2031415" cy="13499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9F0358-4AE3-3C45-89F3-2A7BD5852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021" y="2082317"/>
            <a:ext cx="1943374" cy="452718"/>
          </a:xfrm>
          <a:prstGeom prst="rect">
            <a:avLst/>
          </a:prstGeom>
        </p:spPr>
      </p:pic>
      <p:sp>
        <p:nvSpPr>
          <p:cNvPr id="15" name="TextBox 14">
            <a:hlinkClick r:id="rId6" action="ppaction://hlinksldjump"/>
            <a:extLst>
              <a:ext uri="{FF2B5EF4-FFF2-40B4-BE49-F238E27FC236}">
                <a16:creationId xmlns:a16="http://schemas.microsoft.com/office/drawing/2014/main" id="{FA1F4FC5-71C2-0592-3D2C-61EE0A93FA50}"/>
              </a:ext>
            </a:extLst>
          </p:cNvPr>
          <p:cNvSpPr txBox="1"/>
          <p:nvPr/>
        </p:nvSpPr>
        <p:spPr>
          <a:xfrm>
            <a:off x="1007871" y="3054399"/>
            <a:ext cx="144434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8. </a:t>
            </a:r>
            <a:r>
              <a:rPr lang="en-GB" sz="1400" dirty="0" err="1">
                <a:solidFill>
                  <a:schemeClr val="bg1"/>
                </a:solidFill>
              </a:rPr>
              <a:t>Linii</a:t>
            </a:r>
            <a:r>
              <a:rPr lang="en-GB" sz="1400" dirty="0">
                <a:solidFill>
                  <a:schemeClr val="bg1"/>
                </a:solidFill>
              </a:rPr>
              <a:t> Hough</a:t>
            </a:r>
          </a:p>
        </p:txBody>
      </p:sp>
      <p:sp>
        <p:nvSpPr>
          <p:cNvPr id="19" name="TextBox 18">
            <a:hlinkClick r:id="rId6" action="ppaction://hlinksldjump"/>
            <a:extLst>
              <a:ext uri="{FF2B5EF4-FFF2-40B4-BE49-F238E27FC236}">
                <a16:creationId xmlns:a16="http://schemas.microsoft.com/office/drawing/2014/main" id="{1F4A7D23-C4D8-621C-4C1C-1E0035CAF3C2}"/>
              </a:ext>
            </a:extLst>
          </p:cNvPr>
          <p:cNvSpPr txBox="1"/>
          <p:nvPr/>
        </p:nvSpPr>
        <p:spPr>
          <a:xfrm>
            <a:off x="3584876" y="3017506"/>
            <a:ext cx="20411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9. </a:t>
            </a:r>
            <a:r>
              <a:rPr lang="en-GB" sz="1400" dirty="0" err="1">
                <a:solidFill>
                  <a:schemeClr val="bg1"/>
                </a:solidFill>
              </a:rPr>
              <a:t>Zon</a:t>
            </a:r>
            <a:r>
              <a:rPr lang="en-GB" sz="1400" dirty="0" err="1">
                <a:solidFill>
                  <a:schemeClr val="bg1"/>
                </a:solidFill>
                <a:ea typeface="+mn-lt"/>
                <a:cs typeface="+mn-lt"/>
              </a:rPr>
              <a:t>ă</a:t>
            </a:r>
            <a:r>
              <a:rPr lang="en-GB" sz="1400" dirty="0">
                <a:solidFill>
                  <a:schemeClr val="bg1"/>
                </a:solidFill>
              </a:rPr>
              <a:t> de </a:t>
            </a:r>
            <a:r>
              <a:rPr lang="en-GB" sz="1400" dirty="0" err="1">
                <a:solidFill>
                  <a:schemeClr val="bg1"/>
                </a:solidFill>
              </a:rPr>
              <a:t>rectificare</a:t>
            </a:r>
            <a:endParaRPr lang="en-GB" sz="1400" dirty="0">
              <a:solidFill>
                <a:schemeClr val="bg1"/>
              </a:solidFill>
            </a:endParaRPr>
          </a:p>
        </p:txBody>
      </p:sp>
      <p:pic>
        <p:nvPicPr>
          <p:cNvPr id="21" name="Picture 20" descr="A number on a black background&#10;&#10;Description automatically generated">
            <a:extLst>
              <a:ext uri="{FF2B5EF4-FFF2-40B4-BE49-F238E27FC236}">
                <a16:creationId xmlns:a16="http://schemas.microsoft.com/office/drawing/2014/main" id="{63724718-037F-E58E-49DC-BC001B6DD9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1410" y="2096066"/>
            <a:ext cx="1988385" cy="462175"/>
          </a:xfrm>
          <a:prstGeom prst="rect">
            <a:avLst/>
          </a:prstGeom>
        </p:spPr>
      </p:pic>
      <p:sp>
        <p:nvSpPr>
          <p:cNvPr id="23" name="TextBox 22">
            <a:hlinkClick r:id="rId6" action="ppaction://hlinksldjump"/>
            <a:extLst>
              <a:ext uri="{FF2B5EF4-FFF2-40B4-BE49-F238E27FC236}">
                <a16:creationId xmlns:a16="http://schemas.microsoft.com/office/drawing/2014/main" id="{915FAA62-5B0C-689F-B180-4E85548CD126}"/>
              </a:ext>
            </a:extLst>
          </p:cNvPr>
          <p:cNvSpPr txBox="1"/>
          <p:nvPr/>
        </p:nvSpPr>
        <p:spPr>
          <a:xfrm>
            <a:off x="6196235" y="2535035"/>
            <a:ext cx="247815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rgbClr val="FFFFFF"/>
                </a:solidFill>
              </a:rPr>
              <a:t>10. </a:t>
            </a:r>
            <a:r>
              <a:rPr lang="en-GB" sz="1400" dirty="0" err="1">
                <a:solidFill>
                  <a:srgbClr val="FFFFFF"/>
                </a:solidFill>
                <a:ea typeface="+mn-lt"/>
                <a:cs typeface="+mn-lt"/>
              </a:rPr>
              <a:t>Număr</a:t>
            </a:r>
            <a:r>
              <a:rPr lang="en-GB" sz="1400" dirty="0">
                <a:solidFill>
                  <a:srgbClr val="FFFFFF"/>
                </a:solidFill>
                <a:ea typeface="+mn-lt"/>
                <a:cs typeface="+mn-lt"/>
              </a:rPr>
              <a:t> de </a:t>
            </a:r>
            <a:r>
              <a:rPr lang="en-GB" sz="1400" dirty="0" err="1">
                <a:solidFill>
                  <a:srgbClr val="FFFFFF"/>
                </a:solidFill>
                <a:ea typeface="+mn-lt"/>
                <a:cs typeface="+mn-lt"/>
              </a:rPr>
              <a:t>înmatriculare</a:t>
            </a:r>
            <a:r>
              <a:rPr lang="en-GB" sz="14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GB" sz="1400" dirty="0" err="1">
                <a:solidFill>
                  <a:srgbClr val="FFFFFF"/>
                </a:solidFill>
                <a:ea typeface="+mn-lt"/>
                <a:cs typeface="+mn-lt"/>
              </a:rPr>
              <a:t>rectificat</a:t>
            </a:r>
            <a:endParaRPr lang="en-GB" sz="1400" dirty="0" err="1">
              <a:solidFill>
                <a:srgbClr val="FFFFFF"/>
              </a:solidFill>
            </a:endParaRPr>
          </a:p>
        </p:txBody>
      </p:sp>
      <p:sp>
        <p:nvSpPr>
          <p:cNvPr id="25" name="TextBox 24">
            <a:hlinkClick r:id="rId8" action="ppaction://hlinksldjump"/>
            <a:extLst>
              <a:ext uri="{FF2B5EF4-FFF2-40B4-BE49-F238E27FC236}">
                <a16:creationId xmlns:a16="http://schemas.microsoft.com/office/drawing/2014/main" id="{45ABC39B-9207-9534-E3BE-50F67AEDC13A}"/>
              </a:ext>
            </a:extLst>
          </p:cNvPr>
          <p:cNvSpPr txBox="1"/>
          <p:nvPr/>
        </p:nvSpPr>
        <p:spPr>
          <a:xfrm>
            <a:off x="8931966" y="2559877"/>
            <a:ext cx="250024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rgbClr val="FFFFFF"/>
                </a:solidFill>
              </a:rPr>
              <a:t>11. </a:t>
            </a:r>
            <a:r>
              <a:rPr lang="en-GB" sz="1400" dirty="0" err="1">
                <a:solidFill>
                  <a:srgbClr val="FFFFFF"/>
                </a:solidFill>
                <a:ea typeface="+mn-lt"/>
                <a:cs typeface="+mn-lt"/>
              </a:rPr>
              <a:t>Număr</a:t>
            </a:r>
            <a:r>
              <a:rPr lang="en-GB" sz="1400" dirty="0">
                <a:solidFill>
                  <a:srgbClr val="FFFFFF"/>
                </a:solidFill>
                <a:ea typeface="+mn-lt"/>
                <a:cs typeface="+mn-lt"/>
              </a:rPr>
              <a:t> de </a:t>
            </a:r>
            <a:r>
              <a:rPr lang="en-GB" sz="1400" dirty="0" err="1">
                <a:solidFill>
                  <a:srgbClr val="FFFFFF"/>
                </a:solidFill>
                <a:ea typeface="+mn-lt"/>
                <a:cs typeface="+mn-lt"/>
              </a:rPr>
              <a:t>înmatriculare</a:t>
            </a:r>
            <a:r>
              <a:rPr lang="en-GB" sz="1400" dirty="0">
                <a:solidFill>
                  <a:srgbClr val="FFFFFF"/>
                </a:solidFill>
                <a:ea typeface="+mn-lt"/>
                <a:cs typeface="+mn-lt"/>
              </a:rPr>
              <a:t> </a:t>
            </a:r>
            <a:endParaRPr lang="en-US" dirty="0"/>
          </a:p>
          <a:p>
            <a:r>
              <a:rPr lang="en-GB" sz="1400" dirty="0" err="1">
                <a:solidFill>
                  <a:srgbClr val="FFFFFF"/>
                </a:solidFill>
                <a:ea typeface="+mn-lt"/>
                <a:cs typeface="+mn-lt"/>
              </a:rPr>
              <a:t>rectificat</a:t>
            </a:r>
            <a:r>
              <a:rPr lang="en-GB" sz="14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GB" sz="1400" dirty="0" err="1">
                <a:solidFill>
                  <a:srgbClr val="FFFFFF"/>
                </a:solidFill>
                <a:ea typeface="+mn-lt"/>
                <a:cs typeface="+mn-lt"/>
              </a:rPr>
              <a:t>binarizat</a:t>
            </a:r>
            <a:endParaRPr lang="en-GB" sz="1400" dirty="0">
              <a:solidFill>
                <a:srgbClr val="FFFFFF"/>
              </a:solidFill>
              <a:ea typeface="+mn-lt"/>
              <a:cs typeface="+mn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AA1005-FCB9-4CDD-0DFB-E5FE747F3F54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dirty="0" err="1">
                <a:solidFill>
                  <a:schemeClr val="bg1"/>
                </a:solidFill>
                <a:ea typeface="+mn-lt"/>
                <a:cs typeface="+mn-lt"/>
              </a:rPr>
              <a:t>Detecție</a:t>
            </a:r>
            <a:r>
              <a:rPr lang="en-GB" sz="4000" b="1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4000" b="1" dirty="0" err="1">
                <a:solidFill>
                  <a:schemeClr val="bg1"/>
                </a:solidFill>
                <a:ea typeface="+mn-lt"/>
                <a:cs typeface="+mn-lt"/>
              </a:rPr>
              <a:t>și</a:t>
            </a:r>
            <a:r>
              <a:rPr lang="en-GB" sz="4000" b="1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4000" b="1" dirty="0" err="1">
                <a:solidFill>
                  <a:schemeClr val="bg1"/>
                </a:solidFill>
                <a:ea typeface="+mn-lt"/>
                <a:cs typeface="+mn-lt"/>
              </a:rPr>
              <a:t>recunoaștere</a:t>
            </a:r>
            <a:endParaRPr lang="en-GB" sz="4000" dirty="0" err="1">
              <a:solidFill>
                <a:schemeClr val="bg1"/>
              </a:solidFill>
              <a:ea typeface="+mn-lt"/>
              <a:cs typeface="+mn-lt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81DE1C2-F255-A7E1-8BDE-8002D882DF39}"/>
              </a:ext>
            </a:extLst>
          </p:cNvPr>
          <p:cNvCxnSpPr/>
          <p:nvPr/>
        </p:nvCxnSpPr>
        <p:spPr>
          <a:xfrm flipV="1">
            <a:off x="11181246" y="2338731"/>
            <a:ext cx="454991" cy="2209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A0C4E23-2BB6-2728-7C65-1C7DBA041D26}"/>
              </a:ext>
            </a:extLst>
          </p:cNvPr>
          <p:cNvCxnSpPr/>
          <p:nvPr/>
        </p:nvCxnSpPr>
        <p:spPr>
          <a:xfrm>
            <a:off x="11628818" y="2322278"/>
            <a:ext cx="3481" cy="1680068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AF54DAB-A820-4D43-9079-E4A8365032B8}"/>
              </a:ext>
            </a:extLst>
          </p:cNvPr>
          <p:cNvCxnSpPr/>
          <p:nvPr/>
        </p:nvCxnSpPr>
        <p:spPr>
          <a:xfrm flipV="1">
            <a:off x="442665" y="3970384"/>
            <a:ext cx="11215754" cy="4417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B3A5A57-F1BD-7B1D-6BE8-BD6C0F2B369B}"/>
              </a:ext>
            </a:extLst>
          </p:cNvPr>
          <p:cNvCxnSpPr>
            <a:cxnSpLocks/>
          </p:cNvCxnSpPr>
          <p:nvPr/>
        </p:nvCxnSpPr>
        <p:spPr>
          <a:xfrm>
            <a:off x="441774" y="3956712"/>
            <a:ext cx="3481" cy="871026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8C6E858-1786-AD0B-52B8-02E93F25E3F7}"/>
              </a:ext>
            </a:extLst>
          </p:cNvPr>
          <p:cNvCxnSpPr>
            <a:cxnSpLocks/>
          </p:cNvCxnSpPr>
          <p:nvPr/>
        </p:nvCxnSpPr>
        <p:spPr>
          <a:xfrm flipV="1">
            <a:off x="424899" y="4823514"/>
            <a:ext cx="452561" cy="2209"/>
          </a:xfrm>
          <a:prstGeom prst="straightConnector1">
            <a:avLst/>
          </a:prstGeom>
          <a:ln w="5715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1FB438D-C636-FADB-AB99-F21CB3DA7E12}"/>
              </a:ext>
            </a:extLst>
          </p:cNvPr>
          <p:cNvCxnSpPr>
            <a:cxnSpLocks/>
          </p:cNvCxnSpPr>
          <p:nvPr/>
        </p:nvCxnSpPr>
        <p:spPr>
          <a:xfrm flipV="1">
            <a:off x="-16842" y="5077513"/>
            <a:ext cx="267650" cy="2209"/>
          </a:xfrm>
          <a:prstGeom prst="straightConnector1">
            <a:avLst/>
          </a:prstGeom>
          <a:ln w="5715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6B6E147-4DEF-C513-738C-EEE467BDB3C7}"/>
              </a:ext>
            </a:extLst>
          </p:cNvPr>
          <p:cNvCxnSpPr>
            <a:cxnSpLocks/>
          </p:cNvCxnSpPr>
          <p:nvPr/>
        </p:nvCxnSpPr>
        <p:spPr>
          <a:xfrm flipH="1">
            <a:off x="259883" y="2306618"/>
            <a:ext cx="9714" cy="2786485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F2DD074-20C0-8A51-D6EB-08EA919D6C04}"/>
              </a:ext>
            </a:extLst>
          </p:cNvPr>
          <p:cNvCxnSpPr>
            <a:cxnSpLocks/>
          </p:cNvCxnSpPr>
          <p:nvPr/>
        </p:nvCxnSpPr>
        <p:spPr>
          <a:xfrm flipV="1">
            <a:off x="292375" y="2338730"/>
            <a:ext cx="389128" cy="2209"/>
          </a:xfrm>
          <a:prstGeom prst="straightConnector1">
            <a:avLst/>
          </a:prstGeom>
          <a:ln w="57150"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F7638E7-085D-595D-100C-C23244038752}"/>
              </a:ext>
            </a:extLst>
          </p:cNvPr>
          <p:cNvCxnSpPr/>
          <p:nvPr/>
        </p:nvCxnSpPr>
        <p:spPr>
          <a:xfrm flipV="1">
            <a:off x="2756452" y="2318025"/>
            <a:ext cx="831795" cy="1325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E54AE15-26CC-DF6C-9F47-75CF09AD8A3E}"/>
              </a:ext>
            </a:extLst>
          </p:cNvPr>
          <p:cNvCxnSpPr>
            <a:cxnSpLocks/>
          </p:cNvCxnSpPr>
          <p:nvPr/>
        </p:nvCxnSpPr>
        <p:spPr>
          <a:xfrm flipV="1">
            <a:off x="5627756" y="2295940"/>
            <a:ext cx="830690" cy="1325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F6B07DC-7529-4F3E-BBB2-5335A24A1B11}"/>
              </a:ext>
            </a:extLst>
          </p:cNvPr>
          <p:cNvSpPr txBox="1"/>
          <p:nvPr/>
        </p:nvSpPr>
        <p:spPr>
          <a:xfrm>
            <a:off x="7435312" y="4574984"/>
            <a:ext cx="183079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800">
                <a:solidFill>
                  <a:schemeClr val="bg1"/>
                </a:solidFill>
              </a:rPr>
              <a:t>CT36NLA</a:t>
            </a:r>
          </a:p>
        </p:txBody>
      </p:sp>
      <p:sp>
        <p:nvSpPr>
          <p:cNvPr id="48" name="TextBox 47">
            <a:hlinkClick r:id="rId9" action="ppaction://hlinksldjump"/>
            <a:extLst>
              <a:ext uri="{FF2B5EF4-FFF2-40B4-BE49-F238E27FC236}">
                <a16:creationId xmlns:a16="http://schemas.microsoft.com/office/drawing/2014/main" id="{1F38AE13-0271-D8DB-6C4F-94033148AC0B}"/>
              </a:ext>
            </a:extLst>
          </p:cNvPr>
          <p:cNvSpPr txBox="1"/>
          <p:nvPr/>
        </p:nvSpPr>
        <p:spPr>
          <a:xfrm>
            <a:off x="7806277" y="5044505"/>
            <a:ext cx="109772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rgbClr val="FFFFFF"/>
                </a:solidFill>
              </a:rPr>
              <a:t>14. Output</a:t>
            </a:r>
          </a:p>
        </p:txBody>
      </p:sp>
      <p:pic>
        <p:nvPicPr>
          <p:cNvPr id="50" name="Picture 49" descr="A black and red rectangle with white numbers&#10;&#10;Description automatically generated">
            <a:extLst>
              <a:ext uri="{FF2B5EF4-FFF2-40B4-BE49-F238E27FC236}">
                <a16:creationId xmlns:a16="http://schemas.microsoft.com/office/drawing/2014/main" id="{DBED556F-779E-7DC8-E5B8-9C45C17E7A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9949" y="4607057"/>
            <a:ext cx="2568315" cy="454080"/>
          </a:xfrm>
          <a:prstGeom prst="rect">
            <a:avLst/>
          </a:prstGeom>
        </p:spPr>
      </p:pic>
      <p:pic>
        <p:nvPicPr>
          <p:cNvPr id="52" name="Picture 51" descr="A number on a black background&#10;&#10;Description automatically generated">
            <a:extLst>
              <a:ext uri="{FF2B5EF4-FFF2-40B4-BE49-F238E27FC236}">
                <a16:creationId xmlns:a16="http://schemas.microsoft.com/office/drawing/2014/main" id="{C166BBA8-9F5B-1115-3ACA-39366F2432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57582" y="4599096"/>
            <a:ext cx="2443397" cy="450843"/>
          </a:xfrm>
          <a:prstGeom prst="rect">
            <a:avLst/>
          </a:prstGeom>
        </p:spPr>
      </p:pic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8A27419B-F9B9-E80F-A22D-2FA2281E709E}"/>
              </a:ext>
            </a:extLst>
          </p:cNvPr>
          <p:cNvSpPr txBox="1"/>
          <p:nvPr/>
        </p:nvSpPr>
        <p:spPr>
          <a:xfrm>
            <a:off x="1402823" y="5056206"/>
            <a:ext cx="152841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rgbClr val="FFFFFF"/>
                </a:solidFill>
              </a:rPr>
              <a:t>12. Parti</a:t>
            </a:r>
            <a:r>
              <a:rPr lang="en-GB" sz="1400" dirty="0">
                <a:solidFill>
                  <a:schemeClr val="bg1"/>
                </a:solidFill>
                <a:ea typeface="+mn-lt"/>
                <a:cs typeface="+mn-lt"/>
              </a:rPr>
              <a:t>ț</a:t>
            </a:r>
            <a:r>
              <a:rPr lang="en-GB" sz="1400" dirty="0">
                <a:solidFill>
                  <a:srgbClr val="FFFFFF"/>
                </a:solidFill>
              </a:rPr>
              <a:t>ionare</a:t>
            </a:r>
          </a:p>
        </p:txBody>
      </p:sp>
      <p:sp>
        <p:nvSpPr>
          <p:cNvPr id="56" name="TextBox 55">
            <a:hlinkClick r:id="rId9" action="ppaction://hlinksldjump"/>
            <a:extLst>
              <a:ext uri="{FF2B5EF4-FFF2-40B4-BE49-F238E27FC236}">
                <a16:creationId xmlns:a16="http://schemas.microsoft.com/office/drawing/2014/main" id="{9A730E3E-5440-CC3B-1B0D-2DB560203D0C}"/>
              </a:ext>
            </a:extLst>
          </p:cNvPr>
          <p:cNvSpPr txBox="1"/>
          <p:nvPr/>
        </p:nvSpPr>
        <p:spPr>
          <a:xfrm>
            <a:off x="4401126" y="5044662"/>
            <a:ext cx="216893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rgbClr val="FFFFFF"/>
                </a:solidFill>
              </a:rPr>
              <a:t>13. Input-</a:t>
            </a:r>
            <a:r>
              <a:rPr lang="en-GB" sz="1400" dirty="0" err="1">
                <a:solidFill>
                  <a:srgbClr val="FFFFFF"/>
                </a:solidFill>
              </a:rPr>
              <a:t>uri</a:t>
            </a:r>
            <a:r>
              <a:rPr lang="en-GB" sz="1400" dirty="0">
                <a:solidFill>
                  <a:srgbClr val="FFFFFF"/>
                </a:solidFill>
              </a:rPr>
              <a:t> model OCR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515F974-4F08-F47E-4F57-A445569BEBCF}"/>
              </a:ext>
            </a:extLst>
          </p:cNvPr>
          <p:cNvCxnSpPr>
            <a:cxnSpLocks/>
          </p:cNvCxnSpPr>
          <p:nvPr/>
        </p:nvCxnSpPr>
        <p:spPr>
          <a:xfrm flipV="1">
            <a:off x="6695459" y="4822887"/>
            <a:ext cx="820751" cy="220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01588FB-C214-B31A-EA98-4740536785E5}"/>
              </a:ext>
            </a:extLst>
          </p:cNvPr>
          <p:cNvCxnSpPr>
            <a:cxnSpLocks/>
          </p:cNvCxnSpPr>
          <p:nvPr/>
        </p:nvCxnSpPr>
        <p:spPr>
          <a:xfrm flipV="1">
            <a:off x="3437129" y="4822385"/>
            <a:ext cx="817257" cy="220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91D8AD6F-570E-290F-8A6D-AFA925C53D93}"/>
              </a:ext>
            </a:extLst>
          </p:cNvPr>
          <p:cNvCxnSpPr>
            <a:cxnSpLocks/>
          </p:cNvCxnSpPr>
          <p:nvPr/>
        </p:nvCxnSpPr>
        <p:spPr>
          <a:xfrm flipV="1">
            <a:off x="8399668" y="2329069"/>
            <a:ext cx="786517" cy="1325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017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144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6" name="Freeform: Shape 65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47" name="Freeform: Shape 67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48" name="Freeform: Shape 69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9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0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151" name="Rectangle 150">
            <a:extLst>
              <a:ext uri="{FF2B5EF4-FFF2-40B4-BE49-F238E27FC236}">
                <a16:creationId xmlns:a16="http://schemas.microsoft.com/office/drawing/2014/main" id="{AD294E7E-62D8-48F8-A01E-1A457B5CA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FBCADCC9-9C0D-4CE3-8966-44472EFCF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05FD221C-EDD3-49D9-90A7-260CECEE1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r="5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4" name="Group 153">
            <a:extLst>
              <a:ext uri="{FF2B5EF4-FFF2-40B4-BE49-F238E27FC236}">
                <a16:creationId xmlns:a16="http://schemas.microsoft.com/office/drawing/2014/main" id="{B858DA4F-B13B-4D82-A95F-CBF114BDD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6200" y="1"/>
            <a:ext cx="6711876" cy="4495800"/>
            <a:chOff x="-16788" y="0"/>
            <a:chExt cx="9475836" cy="6347177"/>
          </a:xfrm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A4C0D61-C854-46C1-85D7-10CCCB9522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22951"/>
              <a:ext cx="9345148" cy="6324226"/>
            </a:xfrm>
            <a:custGeom>
              <a:avLst/>
              <a:gdLst>
                <a:gd name="connsiteX0" fmla="*/ 0 w 7097124"/>
                <a:gd name="connsiteY0" fmla="*/ 3198971 h 4802900"/>
                <a:gd name="connsiteX1" fmla="*/ 219837 w 7097124"/>
                <a:gd name="connsiteY1" fmla="*/ 3452527 h 4802900"/>
                <a:gd name="connsiteX2" fmla="*/ 399288 w 7097124"/>
                <a:gd name="connsiteY2" fmla="*/ 3536347 h 4802900"/>
                <a:gd name="connsiteX3" fmla="*/ 744188 w 7097124"/>
                <a:gd name="connsiteY3" fmla="*/ 3536347 h 4802900"/>
                <a:gd name="connsiteX4" fmla="*/ 981456 w 7097124"/>
                <a:gd name="connsiteY4" fmla="*/ 3536347 h 4802900"/>
                <a:gd name="connsiteX5" fmla="*/ 1116997 w 7097124"/>
                <a:gd name="connsiteY5" fmla="*/ 3620167 h 4802900"/>
                <a:gd name="connsiteX6" fmla="*/ 1236631 w 7097124"/>
                <a:gd name="connsiteY6" fmla="*/ 3765804 h 4802900"/>
                <a:gd name="connsiteX7" fmla="*/ 1378172 w 7097124"/>
                <a:gd name="connsiteY7" fmla="*/ 3987260 h 4802900"/>
                <a:gd name="connsiteX8" fmla="*/ 1545622 w 7097124"/>
                <a:gd name="connsiteY8" fmla="*/ 4340352 h 4802900"/>
                <a:gd name="connsiteX9" fmla="*/ 1697165 w 7097124"/>
                <a:gd name="connsiteY9" fmla="*/ 4615625 h 4802900"/>
                <a:gd name="connsiteX10" fmla="*/ 1800892 w 7097124"/>
                <a:gd name="connsiteY10" fmla="*/ 4719352 h 4802900"/>
                <a:gd name="connsiteX11" fmla="*/ 2205609 w 7097124"/>
                <a:gd name="connsiteY11" fmla="*/ 4765262 h 4802900"/>
                <a:gd name="connsiteX12" fmla="*/ 2658237 w 7097124"/>
                <a:gd name="connsiteY12" fmla="*/ 4721352 h 4802900"/>
                <a:gd name="connsiteX13" fmla="*/ 2825686 w 7097124"/>
                <a:gd name="connsiteY13" fmla="*/ 4701445 h 4802900"/>
                <a:gd name="connsiteX14" fmla="*/ 3124772 w 7097124"/>
                <a:gd name="connsiteY14" fmla="*/ 4759262 h 4802900"/>
                <a:gd name="connsiteX15" fmla="*/ 3435858 w 7097124"/>
                <a:gd name="connsiteY15" fmla="*/ 4801172 h 4802900"/>
                <a:gd name="connsiteX16" fmla="*/ 3718941 w 7097124"/>
                <a:gd name="connsiteY16" fmla="*/ 4775264 h 4802900"/>
                <a:gd name="connsiteX17" fmla="*/ 3992118 w 7097124"/>
                <a:gd name="connsiteY17" fmla="*/ 4619625 h 4802900"/>
                <a:gd name="connsiteX18" fmla="*/ 4219385 w 7097124"/>
                <a:gd name="connsiteY18" fmla="*/ 4408170 h 4802900"/>
                <a:gd name="connsiteX19" fmla="*/ 4564285 w 7097124"/>
                <a:gd name="connsiteY19" fmla="*/ 4031171 h 4802900"/>
                <a:gd name="connsiteX20" fmla="*/ 4871371 w 7097124"/>
                <a:gd name="connsiteY20" fmla="*/ 3694081 h 4802900"/>
                <a:gd name="connsiteX21" fmla="*/ 5292090 w 7097124"/>
                <a:gd name="connsiteY21" fmla="*/ 3241262 h 4802900"/>
                <a:gd name="connsiteX22" fmla="*/ 5551265 w 7097124"/>
                <a:gd name="connsiteY22" fmla="*/ 2874169 h 4802900"/>
                <a:gd name="connsiteX23" fmla="*/ 5788533 w 7097124"/>
                <a:gd name="connsiteY23" fmla="*/ 2409349 h 4802900"/>
                <a:gd name="connsiteX24" fmla="*/ 5959983 w 7097124"/>
                <a:gd name="connsiteY24" fmla="*/ 2106168 h 4802900"/>
                <a:gd name="connsiteX25" fmla="*/ 6209252 w 7097124"/>
                <a:gd name="connsiteY25" fmla="*/ 1872806 h 4802900"/>
                <a:gd name="connsiteX26" fmla="*/ 6510338 w 7097124"/>
                <a:gd name="connsiteY26" fmla="*/ 1613440 h 4802900"/>
                <a:gd name="connsiteX27" fmla="*/ 6779514 w 7097124"/>
                <a:gd name="connsiteY27" fmla="*/ 1344168 h 4802900"/>
                <a:gd name="connsiteX28" fmla="*/ 6994874 w 7097124"/>
                <a:gd name="connsiteY28" fmla="*/ 987076 h 4802900"/>
                <a:gd name="connsiteX29" fmla="*/ 7094601 w 7097124"/>
                <a:gd name="connsiteY29" fmla="*/ 685895 h 4802900"/>
                <a:gd name="connsiteX30" fmla="*/ 6947059 w 7097124"/>
                <a:gd name="connsiteY30" fmla="*/ 227076 h 4802900"/>
                <a:gd name="connsiteX31" fmla="*/ 6739128 w 7097124"/>
                <a:gd name="connsiteY31" fmla="*/ 0 h 480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097124" h="4802900">
                  <a:moveTo>
                    <a:pt x="0" y="3198971"/>
                  </a:moveTo>
                  <a:cubicBezTo>
                    <a:pt x="32385" y="3249454"/>
                    <a:pt x="174403" y="3413570"/>
                    <a:pt x="219837" y="3452527"/>
                  </a:cubicBezTo>
                  <a:cubicBezTo>
                    <a:pt x="270701" y="3496151"/>
                    <a:pt x="333756" y="3521869"/>
                    <a:pt x="399288" y="3536347"/>
                  </a:cubicBezTo>
                  <a:cubicBezTo>
                    <a:pt x="512254" y="3561207"/>
                    <a:pt x="629222" y="3550634"/>
                    <a:pt x="744188" y="3536347"/>
                  </a:cubicBezTo>
                  <a:cubicBezTo>
                    <a:pt x="823817" y="3526441"/>
                    <a:pt x="905066" y="3513201"/>
                    <a:pt x="981456" y="3536347"/>
                  </a:cubicBezTo>
                  <a:cubicBezTo>
                    <a:pt x="1032986" y="3551968"/>
                    <a:pt x="1077944" y="3582924"/>
                    <a:pt x="1116997" y="3620167"/>
                  </a:cubicBezTo>
                  <a:cubicBezTo>
                    <a:pt x="1162526" y="3663601"/>
                    <a:pt x="1200245" y="3714369"/>
                    <a:pt x="1236631" y="3765804"/>
                  </a:cubicBezTo>
                  <a:cubicBezTo>
                    <a:pt x="1287304" y="3837337"/>
                    <a:pt x="1336167" y="3910298"/>
                    <a:pt x="1378172" y="3987260"/>
                  </a:cubicBezTo>
                  <a:cubicBezTo>
                    <a:pt x="1440656" y="4101560"/>
                    <a:pt x="1491425" y="4221766"/>
                    <a:pt x="1545622" y="4340352"/>
                  </a:cubicBezTo>
                  <a:cubicBezTo>
                    <a:pt x="1589342" y="4435888"/>
                    <a:pt x="1636014" y="4530376"/>
                    <a:pt x="1697165" y="4615625"/>
                  </a:cubicBezTo>
                  <a:cubicBezTo>
                    <a:pt x="1726025" y="4655820"/>
                    <a:pt x="1759553" y="4692396"/>
                    <a:pt x="1800892" y="4719352"/>
                  </a:cubicBezTo>
                  <a:cubicBezTo>
                    <a:pt x="1917097" y="4795076"/>
                    <a:pt x="2065592" y="4776121"/>
                    <a:pt x="2205609" y="4765262"/>
                  </a:cubicBezTo>
                  <a:cubicBezTo>
                    <a:pt x="2356866" y="4753452"/>
                    <a:pt x="2508599" y="4746117"/>
                    <a:pt x="2658237" y="4721352"/>
                  </a:cubicBezTo>
                  <a:cubicBezTo>
                    <a:pt x="2713863" y="4712208"/>
                    <a:pt x="2769394" y="4701445"/>
                    <a:pt x="2825686" y="4701445"/>
                  </a:cubicBezTo>
                  <a:cubicBezTo>
                    <a:pt x="2927509" y="4701254"/>
                    <a:pt x="3025331" y="4736116"/>
                    <a:pt x="3124772" y="4759262"/>
                  </a:cubicBezTo>
                  <a:cubicBezTo>
                    <a:pt x="3226880" y="4782979"/>
                    <a:pt x="3331083" y="4796219"/>
                    <a:pt x="3435858" y="4801172"/>
                  </a:cubicBezTo>
                  <a:cubicBezTo>
                    <a:pt x="3531394" y="4805648"/>
                    <a:pt x="3627692" y="4802886"/>
                    <a:pt x="3718941" y="4775264"/>
                  </a:cubicBezTo>
                  <a:cubicBezTo>
                    <a:pt x="3820001" y="4744593"/>
                    <a:pt x="3909441" y="4685824"/>
                    <a:pt x="3992118" y="4619625"/>
                  </a:cubicBezTo>
                  <a:cubicBezTo>
                    <a:pt x="4072985" y="4554951"/>
                    <a:pt x="4147376" y="4482656"/>
                    <a:pt x="4219385" y="4408170"/>
                  </a:cubicBezTo>
                  <a:cubicBezTo>
                    <a:pt x="4337780" y="4285679"/>
                    <a:pt x="4450937" y="4158234"/>
                    <a:pt x="4564285" y="4031171"/>
                  </a:cubicBezTo>
                  <a:cubicBezTo>
                    <a:pt x="4665536" y="3917728"/>
                    <a:pt x="4767072" y="3804666"/>
                    <a:pt x="4871371" y="3694081"/>
                  </a:cubicBezTo>
                  <a:cubicBezTo>
                    <a:pt x="5012722" y="3544062"/>
                    <a:pt x="5160455" y="3399854"/>
                    <a:pt x="5292090" y="3241262"/>
                  </a:cubicBezTo>
                  <a:cubicBezTo>
                    <a:pt x="5387912" y="3125819"/>
                    <a:pt x="5474970" y="3003328"/>
                    <a:pt x="5551265" y="2874169"/>
                  </a:cubicBezTo>
                  <a:cubicBezTo>
                    <a:pt x="5639848" y="2724341"/>
                    <a:pt x="5714524" y="2566987"/>
                    <a:pt x="5788533" y="2409349"/>
                  </a:cubicBezTo>
                  <a:cubicBezTo>
                    <a:pt x="5838064" y="2303812"/>
                    <a:pt x="5887593" y="2197322"/>
                    <a:pt x="5959983" y="2106168"/>
                  </a:cubicBezTo>
                  <a:cubicBezTo>
                    <a:pt x="6030945" y="2016824"/>
                    <a:pt x="6121051" y="1945481"/>
                    <a:pt x="6209252" y="1872806"/>
                  </a:cubicBezTo>
                  <a:cubicBezTo>
                    <a:pt x="6311456" y="1788509"/>
                    <a:pt x="6410897" y="1701070"/>
                    <a:pt x="6510338" y="1613440"/>
                  </a:cubicBezTo>
                  <a:cubicBezTo>
                    <a:pt x="6605874" y="1529334"/>
                    <a:pt x="6700076" y="1443419"/>
                    <a:pt x="6779514" y="1344168"/>
                  </a:cubicBezTo>
                  <a:cubicBezTo>
                    <a:pt x="6866573" y="1235393"/>
                    <a:pt x="6933248" y="1112139"/>
                    <a:pt x="6994874" y="987076"/>
                  </a:cubicBezTo>
                  <a:cubicBezTo>
                    <a:pt x="7042118" y="891159"/>
                    <a:pt x="7084219" y="792004"/>
                    <a:pt x="7094601" y="685895"/>
                  </a:cubicBezTo>
                  <a:cubicBezTo>
                    <a:pt x="7110699" y="520732"/>
                    <a:pt x="7048405" y="359093"/>
                    <a:pt x="6947059" y="227076"/>
                  </a:cubicBezTo>
                  <a:cubicBezTo>
                    <a:pt x="6861430" y="115538"/>
                    <a:pt x="6739128" y="0"/>
                    <a:pt x="6739128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C0CC377-89ED-4A85-84B3-011B44D54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540" y="12542"/>
              <a:ext cx="9121489" cy="6188666"/>
            </a:xfrm>
            <a:custGeom>
              <a:avLst/>
              <a:gdLst>
                <a:gd name="connsiteX0" fmla="*/ 0 w 6891548"/>
                <a:gd name="connsiteY0" fmla="*/ 2860739 h 4699949"/>
                <a:gd name="connsiteX1" fmla="*/ 175451 w 6891548"/>
                <a:gd name="connsiteY1" fmla="*/ 3155252 h 4699949"/>
                <a:gd name="connsiteX2" fmla="*/ 341567 w 6891548"/>
                <a:gd name="connsiteY2" fmla="*/ 3294888 h 4699949"/>
                <a:gd name="connsiteX3" fmla="*/ 557594 w 6891548"/>
                <a:gd name="connsiteY3" fmla="*/ 3336417 h 4699949"/>
                <a:gd name="connsiteX4" fmla="*/ 753618 w 6891548"/>
                <a:gd name="connsiteY4" fmla="*/ 3278220 h 4699949"/>
                <a:gd name="connsiteX5" fmla="*/ 858298 w 6891548"/>
                <a:gd name="connsiteY5" fmla="*/ 3151918 h 4699949"/>
                <a:gd name="connsiteX6" fmla="*/ 846677 w 6891548"/>
                <a:gd name="connsiteY6" fmla="*/ 2907506 h 4699949"/>
                <a:gd name="connsiteX7" fmla="*/ 808482 w 6891548"/>
                <a:gd name="connsiteY7" fmla="*/ 2648141 h 4699949"/>
                <a:gd name="connsiteX8" fmla="*/ 785241 w 6891548"/>
                <a:gd name="connsiteY8" fmla="*/ 2513457 h 4699949"/>
                <a:gd name="connsiteX9" fmla="*/ 785241 w 6891548"/>
                <a:gd name="connsiteY9" fmla="*/ 2408682 h 4699949"/>
                <a:gd name="connsiteX10" fmla="*/ 908209 w 6891548"/>
                <a:gd name="connsiteY10" fmla="*/ 2310575 h 4699949"/>
                <a:gd name="connsiteX11" fmla="*/ 1089279 w 6891548"/>
                <a:gd name="connsiteY11" fmla="*/ 2325529 h 4699949"/>
                <a:gd name="connsiteX12" fmla="*/ 1198912 w 6891548"/>
                <a:gd name="connsiteY12" fmla="*/ 2410301 h 4699949"/>
                <a:gd name="connsiteX13" fmla="*/ 1252061 w 6891548"/>
                <a:gd name="connsiteY13" fmla="*/ 2638044 h 4699949"/>
                <a:gd name="connsiteX14" fmla="*/ 1147382 w 6891548"/>
                <a:gd name="connsiteY14" fmla="*/ 2968847 h 4699949"/>
                <a:gd name="connsiteX15" fmla="*/ 1115854 w 6891548"/>
                <a:gd name="connsiteY15" fmla="*/ 3194971 h 4699949"/>
                <a:gd name="connsiteX16" fmla="*/ 1215580 w 6891548"/>
                <a:gd name="connsiteY16" fmla="*/ 3447669 h 4699949"/>
                <a:gd name="connsiteX17" fmla="*/ 1396651 w 6891548"/>
                <a:gd name="connsiteY17" fmla="*/ 3783425 h 4699949"/>
                <a:gd name="connsiteX18" fmla="*/ 1507998 w 6891548"/>
                <a:gd name="connsiteY18" fmla="*/ 4014502 h 4699949"/>
                <a:gd name="connsiteX19" fmla="*/ 1678400 w 6891548"/>
                <a:gd name="connsiteY19" fmla="*/ 4312634 h 4699949"/>
                <a:gd name="connsiteX20" fmla="*/ 1838706 w 6891548"/>
                <a:gd name="connsiteY20" fmla="*/ 4504182 h 4699949"/>
                <a:gd name="connsiteX21" fmla="*/ 1996630 w 6891548"/>
                <a:gd name="connsiteY21" fmla="*/ 4595146 h 4699949"/>
                <a:gd name="connsiteX22" fmla="*/ 2235899 w 6891548"/>
                <a:gd name="connsiteY22" fmla="*/ 4623912 h 4699949"/>
                <a:gd name="connsiteX23" fmla="*/ 2463165 w 6891548"/>
                <a:gd name="connsiteY23" fmla="*/ 4623912 h 4699949"/>
                <a:gd name="connsiteX24" fmla="*/ 2761583 w 6891548"/>
                <a:gd name="connsiteY24" fmla="*/ 4599528 h 4699949"/>
                <a:gd name="connsiteX25" fmla="*/ 2889504 w 6891548"/>
                <a:gd name="connsiteY25" fmla="*/ 4599528 h 4699949"/>
                <a:gd name="connsiteX26" fmla="*/ 3145250 w 6891548"/>
                <a:gd name="connsiteY26" fmla="*/ 4649534 h 4699949"/>
                <a:gd name="connsiteX27" fmla="*/ 3479197 w 6891548"/>
                <a:gd name="connsiteY27" fmla="*/ 4699826 h 4699949"/>
                <a:gd name="connsiteX28" fmla="*/ 3786283 w 6891548"/>
                <a:gd name="connsiteY28" fmla="*/ 4638008 h 4699949"/>
                <a:gd name="connsiteX29" fmla="*/ 3991642 w 6891548"/>
                <a:gd name="connsiteY29" fmla="*/ 4486371 h 4699949"/>
                <a:gd name="connsiteX30" fmla="*/ 4207002 w 6891548"/>
                <a:gd name="connsiteY30" fmla="*/ 4288917 h 4699949"/>
                <a:gd name="connsiteX31" fmla="*/ 4420362 w 6891548"/>
                <a:gd name="connsiteY31" fmla="*/ 4045553 h 4699949"/>
                <a:gd name="connsiteX32" fmla="*/ 4629722 w 6891548"/>
                <a:gd name="connsiteY32" fmla="*/ 3806190 h 4699949"/>
                <a:gd name="connsiteX33" fmla="*/ 4943761 w 6891548"/>
                <a:gd name="connsiteY33" fmla="*/ 3491960 h 4699949"/>
                <a:gd name="connsiteX34" fmla="*/ 5080349 w 6891548"/>
                <a:gd name="connsiteY34" fmla="*/ 3327368 h 4699949"/>
                <a:gd name="connsiteX35" fmla="*/ 5327618 w 6891548"/>
                <a:gd name="connsiteY35" fmla="*/ 3000185 h 4699949"/>
                <a:gd name="connsiteX36" fmla="*/ 5489163 w 6891548"/>
                <a:gd name="connsiteY36" fmla="*/ 2693003 h 4699949"/>
                <a:gd name="connsiteX37" fmla="*/ 5606796 w 6891548"/>
                <a:gd name="connsiteY37" fmla="*/ 2385822 h 4699949"/>
                <a:gd name="connsiteX38" fmla="*/ 5776246 w 6891548"/>
                <a:gd name="connsiteY38" fmla="*/ 2030730 h 4699949"/>
                <a:gd name="connsiteX39" fmla="*/ 5976652 w 6891548"/>
                <a:gd name="connsiteY39" fmla="*/ 1830229 h 4699949"/>
                <a:gd name="connsiteX40" fmla="*/ 6196965 w 6891548"/>
                <a:gd name="connsiteY40" fmla="*/ 1679639 h 4699949"/>
                <a:gd name="connsiteX41" fmla="*/ 6456140 w 6891548"/>
                <a:gd name="connsiteY41" fmla="*/ 1498092 h 4699949"/>
                <a:gd name="connsiteX42" fmla="*/ 6663500 w 6891548"/>
                <a:gd name="connsiteY42" fmla="*/ 1270635 h 4699949"/>
                <a:gd name="connsiteX43" fmla="*/ 6842951 w 6891548"/>
                <a:gd name="connsiteY43" fmla="*/ 947452 h 4699949"/>
                <a:gd name="connsiteX44" fmla="*/ 6890766 w 6891548"/>
                <a:gd name="connsiteY44" fmla="*/ 694087 h 4699949"/>
                <a:gd name="connsiteX45" fmla="*/ 6866858 w 6891548"/>
                <a:gd name="connsiteY45" fmla="*/ 492633 h 4699949"/>
                <a:gd name="connsiteX46" fmla="*/ 6675406 w 6891548"/>
                <a:gd name="connsiteY46" fmla="*/ 233267 h 4699949"/>
                <a:gd name="connsiteX47" fmla="*/ 6422613 w 6891548"/>
                <a:gd name="connsiteY47" fmla="*/ 0 h 469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891548" h="4699949">
                  <a:moveTo>
                    <a:pt x="0" y="2860739"/>
                  </a:moveTo>
                  <a:cubicBezTo>
                    <a:pt x="32861" y="2919603"/>
                    <a:pt x="133255" y="3102674"/>
                    <a:pt x="175451" y="3155252"/>
                  </a:cubicBezTo>
                  <a:cubicBezTo>
                    <a:pt x="221266" y="3212402"/>
                    <a:pt x="275939" y="3262598"/>
                    <a:pt x="341567" y="3294888"/>
                  </a:cubicBezTo>
                  <a:cubicBezTo>
                    <a:pt x="408432" y="3327845"/>
                    <a:pt x="483108" y="3340132"/>
                    <a:pt x="557594" y="3336417"/>
                  </a:cubicBezTo>
                  <a:cubicBezTo>
                    <a:pt x="626936" y="3332988"/>
                    <a:pt x="695420" y="3315653"/>
                    <a:pt x="753618" y="3278220"/>
                  </a:cubicBezTo>
                  <a:cubicBezTo>
                    <a:pt x="800957" y="3247739"/>
                    <a:pt x="839915" y="3204972"/>
                    <a:pt x="858298" y="3151918"/>
                  </a:cubicBezTo>
                  <a:cubicBezTo>
                    <a:pt x="885349" y="3073718"/>
                    <a:pt x="862203" y="2989803"/>
                    <a:pt x="846677" y="2907506"/>
                  </a:cubicBezTo>
                  <a:cubicBezTo>
                    <a:pt x="830485" y="2821591"/>
                    <a:pt x="822293" y="2734437"/>
                    <a:pt x="808482" y="2648141"/>
                  </a:cubicBezTo>
                  <a:cubicBezTo>
                    <a:pt x="801243" y="2603183"/>
                    <a:pt x="792671" y="2558415"/>
                    <a:pt x="785241" y="2513457"/>
                  </a:cubicBezTo>
                  <a:cubicBezTo>
                    <a:pt x="779431" y="2478405"/>
                    <a:pt x="774383" y="2442401"/>
                    <a:pt x="785241" y="2408682"/>
                  </a:cubicBezTo>
                  <a:cubicBezTo>
                    <a:pt x="802291" y="2355723"/>
                    <a:pt x="853631" y="2324576"/>
                    <a:pt x="908209" y="2310575"/>
                  </a:cubicBezTo>
                  <a:cubicBezTo>
                    <a:pt x="968502" y="2295144"/>
                    <a:pt x="1032129" y="2301050"/>
                    <a:pt x="1089279" y="2325529"/>
                  </a:cubicBezTo>
                  <a:cubicBezTo>
                    <a:pt x="1132523" y="2344007"/>
                    <a:pt x="1170718" y="2372678"/>
                    <a:pt x="1198912" y="2410301"/>
                  </a:cubicBezTo>
                  <a:cubicBezTo>
                    <a:pt x="1247299" y="2474690"/>
                    <a:pt x="1260443" y="2557558"/>
                    <a:pt x="1252061" y="2638044"/>
                  </a:cubicBezTo>
                  <a:cubicBezTo>
                    <a:pt x="1240060" y="2753487"/>
                    <a:pt x="1184148" y="2858357"/>
                    <a:pt x="1147382" y="2968847"/>
                  </a:cubicBezTo>
                  <a:cubicBezTo>
                    <a:pt x="1122998" y="3041999"/>
                    <a:pt x="1106900" y="3118485"/>
                    <a:pt x="1115854" y="3194971"/>
                  </a:cubicBezTo>
                  <a:cubicBezTo>
                    <a:pt x="1126426" y="3285649"/>
                    <a:pt x="1171099" y="3367469"/>
                    <a:pt x="1215580" y="3447669"/>
                  </a:cubicBezTo>
                  <a:cubicBezTo>
                    <a:pt x="1277207" y="3558921"/>
                    <a:pt x="1340072" y="3669602"/>
                    <a:pt x="1396651" y="3783425"/>
                  </a:cubicBezTo>
                  <a:cubicBezTo>
                    <a:pt x="1434751" y="3860006"/>
                    <a:pt x="1469993" y="3937921"/>
                    <a:pt x="1507998" y="4014502"/>
                  </a:cubicBezTo>
                  <a:cubicBezTo>
                    <a:pt x="1558957" y="4117086"/>
                    <a:pt x="1614964" y="4217194"/>
                    <a:pt x="1678400" y="4312634"/>
                  </a:cubicBezTo>
                  <a:cubicBezTo>
                    <a:pt x="1724692" y="4382357"/>
                    <a:pt x="1775079" y="4449890"/>
                    <a:pt x="1838706" y="4504182"/>
                  </a:cubicBezTo>
                  <a:cubicBezTo>
                    <a:pt x="1885379" y="4543997"/>
                    <a:pt x="1938338" y="4576001"/>
                    <a:pt x="1996630" y="4595146"/>
                  </a:cubicBezTo>
                  <a:cubicBezTo>
                    <a:pt x="2073307" y="4620387"/>
                    <a:pt x="2155031" y="4622006"/>
                    <a:pt x="2235899" y="4623912"/>
                  </a:cubicBezTo>
                  <a:cubicBezTo>
                    <a:pt x="2311718" y="4625626"/>
                    <a:pt x="2387536" y="4627531"/>
                    <a:pt x="2463165" y="4623912"/>
                  </a:cubicBezTo>
                  <a:cubicBezTo>
                    <a:pt x="2562892" y="4619149"/>
                    <a:pt x="2661857" y="4605147"/>
                    <a:pt x="2761583" y="4599528"/>
                  </a:cubicBezTo>
                  <a:cubicBezTo>
                    <a:pt x="2804160" y="4597146"/>
                    <a:pt x="2846927" y="4596289"/>
                    <a:pt x="2889504" y="4599528"/>
                  </a:cubicBezTo>
                  <a:cubicBezTo>
                    <a:pt x="2976277" y="4606100"/>
                    <a:pt x="3060573" y="4629246"/>
                    <a:pt x="3145250" y="4649534"/>
                  </a:cubicBezTo>
                  <a:cubicBezTo>
                    <a:pt x="3255074" y="4675918"/>
                    <a:pt x="3366326" y="4698016"/>
                    <a:pt x="3479197" y="4699826"/>
                  </a:cubicBezTo>
                  <a:cubicBezTo>
                    <a:pt x="3585210" y="4701540"/>
                    <a:pt x="3691700" y="4685633"/>
                    <a:pt x="3786283" y="4638008"/>
                  </a:cubicBezTo>
                  <a:cubicBezTo>
                    <a:pt x="3862578" y="4599623"/>
                    <a:pt x="3927253" y="4542758"/>
                    <a:pt x="3991642" y="4486371"/>
                  </a:cubicBezTo>
                  <a:cubicBezTo>
                    <a:pt x="4064984" y="4422172"/>
                    <a:pt x="4138708" y="4358355"/>
                    <a:pt x="4207002" y="4288917"/>
                  </a:cubicBezTo>
                  <a:cubicBezTo>
                    <a:pt x="4282631" y="4211955"/>
                    <a:pt x="4351401" y="4128611"/>
                    <a:pt x="4420362" y="4045553"/>
                  </a:cubicBezTo>
                  <a:cubicBezTo>
                    <a:pt x="4488085" y="3964020"/>
                    <a:pt x="4556379" y="3882676"/>
                    <a:pt x="4629722" y="3806190"/>
                  </a:cubicBezTo>
                  <a:cubicBezTo>
                    <a:pt x="4732211" y="3699224"/>
                    <a:pt x="4844796" y="3602260"/>
                    <a:pt x="4943761" y="3491960"/>
                  </a:cubicBezTo>
                  <a:cubicBezTo>
                    <a:pt x="4991386" y="3438906"/>
                    <a:pt x="5035677" y="3382995"/>
                    <a:pt x="5080349" y="3327368"/>
                  </a:cubicBezTo>
                  <a:cubicBezTo>
                    <a:pt x="5165980" y="3220688"/>
                    <a:pt x="5253419" y="3115151"/>
                    <a:pt x="5327618" y="3000185"/>
                  </a:cubicBezTo>
                  <a:cubicBezTo>
                    <a:pt x="5390483" y="2902839"/>
                    <a:pt x="5443442" y="2799493"/>
                    <a:pt x="5489163" y="2693003"/>
                  </a:cubicBezTo>
                  <a:cubicBezTo>
                    <a:pt x="5532406" y="2592229"/>
                    <a:pt x="5569077" y="2488787"/>
                    <a:pt x="5606796" y="2385822"/>
                  </a:cubicBezTo>
                  <a:cubicBezTo>
                    <a:pt x="5652135" y="2261902"/>
                    <a:pt x="5699093" y="2137410"/>
                    <a:pt x="5776246" y="2030730"/>
                  </a:cubicBezTo>
                  <a:cubicBezTo>
                    <a:pt x="5831872" y="1953768"/>
                    <a:pt x="5901500" y="1888427"/>
                    <a:pt x="5976652" y="1830229"/>
                  </a:cubicBezTo>
                  <a:cubicBezTo>
                    <a:pt x="6047042" y="1775746"/>
                    <a:pt x="6121813" y="1727359"/>
                    <a:pt x="6196965" y="1679639"/>
                  </a:cubicBezTo>
                  <a:cubicBezTo>
                    <a:pt x="6286119" y="1622965"/>
                    <a:pt x="6375940" y="1566767"/>
                    <a:pt x="6456140" y="1498092"/>
                  </a:cubicBezTo>
                  <a:cubicBezTo>
                    <a:pt x="6534341" y="1431227"/>
                    <a:pt x="6602063" y="1353217"/>
                    <a:pt x="6663500" y="1270635"/>
                  </a:cubicBezTo>
                  <a:cubicBezTo>
                    <a:pt x="6737509" y="1171194"/>
                    <a:pt x="6802374" y="1064514"/>
                    <a:pt x="6842951" y="947452"/>
                  </a:cubicBezTo>
                  <a:cubicBezTo>
                    <a:pt x="6871240" y="865823"/>
                    <a:pt x="6887051" y="780383"/>
                    <a:pt x="6890766" y="694087"/>
                  </a:cubicBezTo>
                  <a:cubicBezTo>
                    <a:pt x="6893719" y="625888"/>
                    <a:pt x="6888861" y="557117"/>
                    <a:pt x="6866858" y="492633"/>
                  </a:cubicBezTo>
                  <a:cubicBezTo>
                    <a:pt x="6831616" y="389573"/>
                    <a:pt x="6755511" y="307848"/>
                    <a:pt x="6675406" y="233267"/>
                  </a:cubicBezTo>
                  <a:cubicBezTo>
                    <a:pt x="6607588" y="170402"/>
                    <a:pt x="6496336" y="56007"/>
                    <a:pt x="642261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CC44302-CB8C-48E2-B1CD-BA4D30DA6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EAC85F3-ABB7-4AE5-A19F-69B28F09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9439"/>
              <a:ext cx="8755533" cy="5998603"/>
            </a:xfrm>
            <a:custGeom>
              <a:avLst/>
              <a:gdLst>
                <a:gd name="connsiteX0" fmla="*/ 6072569 w 6649344"/>
                <a:gd name="connsiteY0" fmla="*/ 0 h 4555608"/>
                <a:gd name="connsiteX1" fmla="*/ 6201347 w 6649344"/>
                <a:gd name="connsiteY1" fmla="*/ 218218 h 4555608"/>
                <a:gd name="connsiteX2" fmla="*/ 6519101 w 6649344"/>
                <a:gd name="connsiteY2" fmla="*/ 492919 h 4555608"/>
                <a:gd name="connsiteX3" fmla="*/ 6648260 w 6649344"/>
                <a:gd name="connsiteY3" fmla="*/ 789718 h 4555608"/>
                <a:gd name="connsiteX4" fmla="*/ 6574060 w 6649344"/>
                <a:gd name="connsiteY4" fmla="*/ 1096137 h 4555608"/>
                <a:gd name="connsiteX5" fmla="*/ 6385084 w 6649344"/>
                <a:gd name="connsiteY5" fmla="*/ 1349883 h 4555608"/>
                <a:gd name="connsiteX6" fmla="*/ 6126671 w 6649344"/>
                <a:gd name="connsiteY6" fmla="*/ 1515047 h 4555608"/>
                <a:gd name="connsiteX7" fmla="*/ 5851493 w 6649344"/>
                <a:gd name="connsiteY7" fmla="*/ 1632299 h 4555608"/>
                <a:gd name="connsiteX8" fmla="*/ 5679187 w 6649344"/>
                <a:gd name="connsiteY8" fmla="*/ 1759172 h 4555608"/>
                <a:gd name="connsiteX9" fmla="*/ 5564314 w 6649344"/>
                <a:gd name="connsiteY9" fmla="*/ 1962626 h 4555608"/>
                <a:gd name="connsiteX10" fmla="*/ 5470970 w 6649344"/>
                <a:gd name="connsiteY10" fmla="*/ 2245138 h 4555608"/>
                <a:gd name="connsiteX11" fmla="*/ 5406390 w 6649344"/>
                <a:gd name="connsiteY11" fmla="*/ 2467737 h 4555608"/>
                <a:gd name="connsiteX12" fmla="*/ 5327428 w 6649344"/>
                <a:gd name="connsiteY12" fmla="*/ 2723864 h 4555608"/>
                <a:gd name="connsiteX13" fmla="*/ 5198269 w 6649344"/>
                <a:gd name="connsiteY13" fmla="*/ 2970467 h 4555608"/>
                <a:gd name="connsiteX14" fmla="*/ 5085779 w 6649344"/>
                <a:gd name="connsiteY14" fmla="*/ 3147632 h 4555608"/>
                <a:gd name="connsiteX15" fmla="*/ 4839367 w 6649344"/>
                <a:gd name="connsiteY15" fmla="*/ 3461195 h 4555608"/>
                <a:gd name="connsiteX16" fmla="*/ 4639628 w 6649344"/>
                <a:gd name="connsiteY16" fmla="*/ 3661125 h 4555608"/>
                <a:gd name="connsiteX17" fmla="*/ 4467320 w 6649344"/>
                <a:gd name="connsiteY17" fmla="*/ 3833432 h 4555608"/>
                <a:gd name="connsiteX18" fmla="*/ 4292632 w 6649344"/>
                <a:gd name="connsiteY18" fmla="*/ 4008215 h 4555608"/>
                <a:gd name="connsiteX19" fmla="*/ 3976783 w 6649344"/>
                <a:gd name="connsiteY19" fmla="*/ 4324160 h 4555608"/>
                <a:gd name="connsiteX20" fmla="*/ 3793712 w 6649344"/>
                <a:gd name="connsiteY20" fmla="*/ 4478560 h 4555608"/>
                <a:gd name="connsiteX21" fmla="*/ 3509010 w 6649344"/>
                <a:gd name="connsiteY21" fmla="*/ 4555141 h 4555608"/>
                <a:gd name="connsiteX22" fmla="*/ 2982659 w 6649344"/>
                <a:gd name="connsiteY22" fmla="*/ 4488085 h 4555608"/>
                <a:gd name="connsiteX23" fmla="*/ 2420398 w 6649344"/>
                <a:gd name="connsiteY23" fmla="*/ 4488085 h 4555608"/>
                <a:gd name="connsiteX24" fmla="*/ 2176939 w 6649344"/>
                <a:gd name="connsiteY24" fmla="*/ 4463034 h 4555608"/>
                <a:gd name="connsiteX25" fmla="*/ 1810607 w 6649344"/>
                <a:gd name="connsiteY25" fmla="*/ 4272629 h 4555608"/>
                <a:gd name="connsiteX26" fmla="*/ 1615345 w 6649344"/>
                <a:gd name="connsiteY26" fmla="*/ 3953733 h 4555608"/>
                <a:gd name="connsiteX27" fmla="*/ 1455801 w 6649344"/>
                <a:gd name="connsiteY27" fmla="*/ 3613309 h 4555608"/>
                <a:gd name="connsiteX28" fmla="*/ 1362742 w 6649344"/>
                <a:gd name="connsiteY28" fmla="*/ 3309080 h 4555608"/>
                <a:gd name="connsiteX29" fmla="*/ 1429226 w 6649344"/>
                <a:gd name="connsiteY29" fmla="*/ 2865215 h 4555608"/>
                <a:gd name="connsiteX30" fmla="*/ 1493996 w 6649344"/>
                <a:gd name="connsiteY30" fmla="*/ 2444591 h 4555608"/>
                <a:gd name="connsiteX31" fmla="*/ 1379315 w 6649344"/>
                <a:gd name="connsiteY31" fmla="*/ 2240090 h 4555608"/>
                <a:gd name="connsiteX32" fmla="*/ 1243108 w 6649344"/>
                <a:gd name="connsiteY32" fmla="*/ 2156936 h 4555608"/>
                <a:gd name="connsiteX33" fmla="*/ 929069 w 6649344"/>
                <a:gd name="connsiteY33" fmla="*/ 2075498 h 4555608"/>
                <a:gd name="connsiteX34" fmla="*/ 736282 w 6649344"/>
                <a:gd name="connsiteY34" fmla="*/ 2120360 h 4555608"/>
                <a:gd name="connsiteX35" fmla="*/ 443865 w 6649344"/>
                <a:gd name="connsiteY35" fmla="*/ 2266664 h 4555608"/>
                <a:gd name="connsiteX36" fmla="*/ 0 w 6649344"/>
                <a:gd name="connsiteY36" fmla="*/ 2592229 h 455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649344" h="4555608">
                  <a:moveTo>
                    <a:pt x="6072569" y="0"/>
                  </a:moveTo>
                  <a:cubicBezTo>
                    <a:pt x="6092857" y="34576"/>
                    <a:pt x="6094000" y="127349"/>
                    <a:pt x="6201347" y="218218"/>
                  </a:cubicBezTo>
                  <a:cubicBezTo>
                    <a:pt x="6308789" y="309086"/>
                    <a:pt x="6430518" y="383858"/>
                    <a:pt x="6519101" y="492919"/>
                  </a:cubicBezTo>
                  <a:cubicBezTo>
                    <a:pt x="6588919" y="578834"/>
                    <a:pt x="6640449" y="679704"/>
                    <a:pt x="6648260" y="789718"/>
                  </a:cubicBezTo>
                  <a:cubicBezTo>
                    <a:pt x="6655880" y="896303"/>
                    <a:pt x="6622542" y="1000411"/>
                    <a:pt x="6574060" y="1096137"/>
                  </a:cubicBezTo>
                  <a:cubicBezTo>
                    <a:pt x="6526054" y="1191101"/>
                    <a:pt x="6463570" y="1278160"/>
                    <a:pt x="6385084" y="1349883"/>
                  </a:cubicBezTo>
                  <a:cubicBezTo>
                    <a:pt x="6309170" y="1419225"/>
                    <a:pt x="6220397" y="1472660"/>
                    <a:pt x="6126671" y="1515047"/>
                  </a:cubicBezTo>
                  <a:cubicBezTo>
                    <a:pt x="6035707" y="1556194"/>
                    <a:pt x="5940362" y="1586960"/>
                    <a:pt x="5851493" y="1632299"/>
                  </a:cubicBezTo>
                  <a:cubicBezTo>
                    <a:pt x="5787390" y="1665065"/>
                    <a:pt x="5726906" y="1705356"/>
                    <a:pt x="5679187" y="1759172"/>
                  </a:cubicBezTo>
                  <a:cubicBezTo>
                    <a:pt x="5627180" y="1817846"/>
                    <a:pt x="5593176" y="1889569"/>
                    <a:pt x="5564314" y="1962626"/>
                  </a:cubicBezTo>
                  <a:cubicBezTo>
                    <a:pt x="5527834" y="2054923"/>
                    <a:pt x="5499354" y="2149983"/>
                    <a:pt x="5470970" y="2245138"/>
                  </a:cubicBezTo>
                  <a:cubicBezTo>
                    <a:pt x="5448872" y="2319147"/>
                    <a:pt x="5426869" y="2393252"/>
                    <a:pt x="5406390" y="2467737"/>
                  </a:cubicBezTo>
                  <a:cubicBezTo>
                    <a:pt x="5382673" y="2553938"/>
                    <a:pt x="5360765" y="2640902"/>
                    <a:pt x="5327428" y="2723864"/>
                  </a:cubicBezTo>
                  <a:cubicBezTo>
                    <a:pt x="5292757" y="2810066"/>
                    <a:pt x="5246275" y="2890838"/>
                    <a:pt x="5198269" y="2970467"/>
                  </a:cubicBezTo>
                  <a:cubicBezTo>
                    <a:pt x="5162074" y="3030379"/>
                    <a:pt x="5124927" y="3089625"/>
                    <a:pt x="5085779" y="3147632"/>
                  </a:cubicBezTo>
                  <a:cubicBezTo>
                    <a:pt x="5011293" y="3258026"/>
                    <a:pt x="4929854" y="3363659"/>
                    <a:pt x="4839367" y="3461195"/>
                  </a:cubicBezTo>
                  <a:cubicBezTo>
                    <a:pt x="4775264" y="3530251"/>
                    <a:pt x="4706779" y="3595021"/>
                    <a:pt x="4639628" y="3661125"/>
                  </a:cubicBezTo>
                  <a:cubicBezTo>
                    <a:pt x="4581620" y="3717989"/>
                    <a:pt x="4524661" y="3775901"/>
                    <a:pt x="4467320" y="3833432"/>
                  </a:cubicBezTo>
                  <a:cubicBezTo>
                    <a:pt x="4409218" y="3891820"/>
                    <a:pt x="4350925" y="3949922"/>
                    <a:pt x="4292632" y="4008215"/>
                  </a:cubicBezTo>
                  <a:cubicBezTo>
                    <a:pt x="4187285" y="4113467"/>
                    <a:pt x="4082129" y="4218909"/>
                    <a:pt x="3976783" y="4324160"/>
                  </a:cubicBezTo>
                  <a:cubicBezTo>
                    <a:pt x="3920014" y="4380929"/>
                    <a:pt x="3862673" y="4437793"/>
                    <a:pt x="3793712" y="4478560"/>
                  </a:cubicBezTo>
                  <a:cubicBezTo>
                    <a:pt x="3707797" y="4529328"/>
                    <a:pt x="3608832" y="4551712"/>
                    <a:pt x="3509010" y="4555141"/>
                  </a:cubicBezTo>
                  <a:cubicBezTo>
                    <a:pt x="3331845" y="4561237"/>
                    <a:pt x="3159347" y="4506087"/>
                    <a:pt x="2982659" y="4488085"/>
                  </a:cubicBezTo>
                  <a:cubicBezTo>
                    <a:pt x="2796064" y="4469130"/>
                    <a:pt x="2608135" y="4491323"/>
                    <a:pt x="2420398" y="4488085"/>
                  </a:cubicBezTo>
                  <a:cubicBezTo>
                    <a:pt x="2338673" y="4486656"/>
                    <a:pt x="2256949" y="4480084"/>
                    <a:pt x="2176939" y="4463034"/>
                  </a:cubicBezTo>
                  <a:cubicBezTo>
                    <a:pt x="2039207" y="4433697"/>
                    <a:pt x="1908429" y="4373499"/>
                    <a:pt x="1810607" y="4272629"/>
                  </a:cubicBezTo>
                  <a:cubicBezTo>
                    <a:pt x="1723358" y="4182618"/>
                    <a:pt x="1669637" y="4067175"/>
                    <a:pt x="1615345" y="3953733"/>
                  </a:cubicBezTo>
                  <a:cubicBezTo>
                    <a:pt x="1561243" y="3840671"/>
                    <a:pt x="1505807" y="3728180"/>
                    <a:pt x="1455801" y="3613309"/>
                  </a:cubicBezTo>
                  <a:cubicBezTo>
                    <a:pt x="1413129" y="3515392"/>
                    <a:pt x="1374553" y="3414998"/>
                    <a:pt x="1362742" y="3309080"/>
                  </a:cubicBezTo>
                  <a:cubicBezTo>
                    <a:pt x="1346073" y="3158966"/>
                    <a:pt x="1384649" y="3010091"/>
                    <a:pt x="1429226" y="2865215"/>
                  </a:cubicBezTo>
                  <a:cubicBezTo>
                    <a:pt x="1471898" y="2726627"/>
                    <a:pt x="1522190" y="2585657"/>
                    <a:pt x="1493996" y="2444591"/>
                  </a:cubicBezTo>
                  <a:cubicBezTo>
                    <a:pt x="1478280" y="2365915"/>
                    <a:pt x="1439513" y="2293144"/>
                    <a:pt x="1379315" y="2240090"/>
                  </a:cubicBezTo>
                  <a:cubicBezTo>
                    <a:pt x="1339215" y="2204752"/>
                    <a:pt x="1291495" y="2179796"/>
                    <a:pt x="1243108" y="2156936"/>
                  </a:cubicBezTo>
                  <a:cubicBezTo>
                    <a:pt x="1143476" y="2110073"/>
                    <a:pt x="1038511" y="2069973"/>
                    <a:pt x="929069" y="2075498"/>
                  </a:cubicBezTo>
                  <a:cubicBezTo>
                    <a:pt x="862870" y="2078831"/>
                    <a:pt x="799052" y="2098643"/>
                    <a:pt x="736282" y="2120360"/>
                  </a:cubicBezTo>
                  <a:cubicBezTo>
                    <a:pt x="632365" y="2156365"/>
                    <a:pt x="492633" y="2168366"/>
                    <a:pt x="443865" y="2266664"/>
                  </a:cubicBezTo>
                  <a:cubicBezTo>
                    <a:pt x="229648" y="2699480"/>
                    <a:pt x="8858" y="2576036"/>
                    <a:pt x="0" y="2592229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D6442C7-EA96-48F7-8E52-15B32EDD6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2542"/>
              <a:ext cx="8335554" cy="5823102"/>
            </a:xfrm>
            <a:custGeom>
              <a:avLst/>
              <a:gdLst>
                <a:gd name="connsiteX0" fmla="*/ 0 w 6330393"/>
                <a:gd name="connsiteY0" fmla="*/ 2249519 h 4422324"/>
                <a:gd name="connsiteX1" fmla="*/ 653129 w 6330393"/>
                <a:gd name="connsiteY1" fmla="*/ 1966532 h 4422324"/>
                <a:gd name="connsiteX2" fmla="*/ 972122 w 6330393"/>
                <a:gd name="connsiteY2" fmla="*/ 1926622 h 4422324"/>
                <a:gd name="connsiteX3" fmla="*/ 1340168 w 6330393"/>
                <a:gd name="connsiteY3" fmla="*/ 2041398 h 4422324"/>
                <a:gd name="connsiteX4" fmla="*/ 1572768 w 6330393"/>
                <a:gd name="connsiteY4" fmla="*/ 2147697 h 4422324"/>
                <a:gd name="connsiteX5" fmla="*/ 1747647 w 6330393"/>
                <a:gd name="connsiteY5" fmla="*/ 2370677 h 4422324"/>
                <a:gd name="connsiteX6" fmla="*/ 1718596 w 6330393"/>
                <a:gd name="connsiteY6" fmla="*/ 2632043 h 4422324"/>
                <a:gd name="connsiteX7" fmla="*/ 1575054 w 6330393"/>
                <a:gd name="connsiteY7" fmla="*/ 2947988 h 4422324"/>
                <a:gd name="connsiteX8" fmla="*/ 1543431 w 6330393"/>
                <a:gd name="connsiteY8" fmla="*/ 3462147 h 4422324"/>
                <a:gd name="connsiteX9" fmla="*/ 1666875 w 6330393"/>
                <a:gd name="connsiteY9" fmla="*/ 3792474 h 4422324"/>
                <a:gd name="connsiteX10" fmla="*/ 1801844 w 6330393"/>
                <a:gd name="connsiteY10" fmla="*/ 4048125 h 4422324"/>
                <a:gd name="connsiteX11" fmla="*/ 2011490 w 6330393"/>
                <a:gd name="connsiteY11" fmla="*/ 4257866 h 4422324"/>
                <a:gd name="connsiteX12" fmla="*/ 2383727 w 6330393"/>
                <a:gd name="connsiteY12" fmla="*/ 4353687 h 4422324"/>
                <a:gd name="connsiteX13" fmla="*/ 2745105 w 6330393"/>
                <a:gd name="connsiteY13" fmla="*/ 4353687 h 4422324"/>
                <a:gd name="connsiteX14" fmla="*/ 3001232 w 6330393"/>
                <a:gd name="connsiteY14" fmla="*/ 4368927 h 4422324"/>
                <a:gd name="connsiteX15" fmla="*/ 3316891 w 6330393"/>
                <a:gd name="connsiteY15" fmla="*/ 4402170 h 4422324"/>
                <a:gd name="connsiteX16" fmla="*/ 3578543 w 6330393"/>
                <a:gd name="connsiteY16" fmla="*/ 4413218 h 4422324"/>
                <a:gd name="connsiteX17" fmla="*/ 3746087 w 6330393"/>
                <a:gd name="connsiteY17" fmla="*/ 4330065 h 4422324"/>
                <a:gd name="connsiteX18" fmla="*/ 3986689 w 6330393"/>
                <a:gd name="connsiteY18" fmla="*/ 4147280 h 4422324"/>
                <a:gd name="connsiteX19" fmla="*/ 4469987 w 6330393"/>
                <a:gd name="connsiteY19" fmla="*/ 3682841 h 4422324"/>
                <a:gd name="connsiteX20" fmla="*/ 4742784 w 6330393"/>
                <a:gd name="connsiteY20" fmla="*/ 3409950 h 4422324"/>
                <a:gd name="connsiteX21" fmla="*/ 5029867 w 6330393"/>
                <a:gd name="connsiteY21" fmla="*/ 3058097 h 4422324"/>
                <a:gd name="connsiteX22" fmla="*/ 5211699 w 6330393"/>
                <a:gd name="connsiteY22" fmla="*/ 2675096 h 4422324"/>
                <a:gd name="connsiteX23" fmla="*/ 5326571 w 6330393"/>
                <a:gd name="connsiteY23" fmla="*/ 2136458 h 4422324"/>
                <a:gd name="connsiteX24" fmla="*/ 5407914 w 6330393"/>
                <a:gd name="connsiteY24" fmla="*/ 1772603 h 4422324"/>
                <a:gd name="connsiteX25" fmla="*/ 5517928 w 6330393"/>
                <a:gd name="connsiteY25" fmla="*/ 1456658 h 4422324"/>
                <a:gd name="connsiteX26" fmla="*/ 5649563 w 6330393"/>
                <a:gd name="connsiteY26" fmla="*/ 1325023 h 4422324"/>
                <a:gd name="connsiteX27" fmla="*/ 5963031 w 6330393"/>
                <a:gd name="connsiteY27" fmla="*/ 1289114 h 4422324"/>
                <a:gd name="connsiteX28" fmla="*/ 6185535 w 6330393"/>
                <a:gd name="connsiteY28" fmla="*/ 1217295 h 4422324"/>
                <a:gd name="connsiteX29" fmla="*/ 6326696 w 6330393"/>
                <a:gd name="connsiteY29" fmla="*/ 992315 h 4422324"/>
                <a:gd name="connsiteX30" fmla="*/ 6305169 w 6330393"/>
                <a:gd name="connsiteY30" fmla="*/ 824770 h 4422324"/>
                <a:gd name="connsiteX31" fmla="*/ 6156865 w 6330393"/>
                <a:gd name="connsiteY31" fmla="*/ 654844 h 4422324"/>
                <a:gd name="connsiteX32" fmla="*/ 5908072 w 6330393"/>
                <a:gd name="connsiteY32" fmla="*/ 506444 h 4422324"/>
                <a:gd name="connsiteX33" fmla="*/ 5606605 w 6330393"/>
                <a:gd name="connsiteY33" fmla="*/ 353282 h 4422324"/>
                <a:gd name="connsiteX34" fmla="*/ 5506117 w 6330393"/>
                <a:gd name="connsiteY34" fmla="*/ 164211 h 4422324"/>
                <a:gd name="connsiteX35" fmla="*/ 5598890 w 6330393"/>
                <a:gd name="connsiteY35" fmla="*/ 0 h 442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330393" h="4422324">
                  <a:moveTo>
                    <a:pt x="0" y="2249519"/>
                  </a:moveTo>
                  <a:cubicBezTo>
                    <a:pt x="166592" y="2158746"/>
                    <a:pt x="472059" y="2022443"/>
                    <a:pt x="653129" y="1966532"/>
                  </a:cubicBezTo>
                  <a:cubicBezTo>
                    <a:pt x="756761" y="1934528"/>
                    <a:pt x="864489" y="1915573"/>
                    <a:pt x="972122" y="1926622"/>
                  </a:cubicBezTo>
                  <a:cubicBezTo>
                    <a:pt x="1100423" y="1939766"/>
                    <a:pt x="1219581" y="1994630"/>
                    <a:pt x="1340168" y="2041398"/>
                  </a:cubicBezTo>
                  <a:cubicBezTo>
                    <a:pt x="1419987" y="2072354"/>
                    <a:pt x="1501140" y="2101025"/>
                    <a:pt x="1572768" y="2147697"/>
                  </a:cubicBezTo>
                  <a:cubicBezTo>
                    <a:pt x="1654874" y="2201132"/>
                    <a:pt x="1723454" y="2276285"/>
                    <a:pt x="1747647" y="2370677"/>
                  </a:cubicBezTo>
                  <a:cubicBezTo>
                    <a:pt x="1769840" y="2457545"/>
                    <a:pt x="1750981" y="2547842"/>
                    <a:pt x="1718596" y="2632043"/>
                  </a:cubicBezTo>
                  <a:cubicBezTo>
                    <a:pt x="1676876" y="2740152"/>
                    <a:pt x="1615345" y="2839403"/>
                    <a:pt x="1575054" y="2947988"/>
                  </a:cubicBezTo>
                  <a:cubicBezTo>
                    <a:pt x="1514094" y="3112199"/>
                    <a:pt x="1505141" y="3291269"/>
                    <a:pt x="1543431" y="3462147"/>
                  </a:cubicBezTo>
                  <a:cubicBezTo>
                    <a:pt x="1569244" y="3577114"/>
                    <a:pt x="1617536" y="3685318"/>
                    <a:pt x="1666875" y="3792474"/>
                  </a:cubicBezTo>
                  <a:cubicBezTo>
                    <a:pt x="1707261" y="3880199"/>
                    <a:pt x="1748600" y="3967734"/>
                    <a:pt x="1801844" y="4048125"/>
                  </a:cubicBezTo>
                  <a:cubicBezTo>
                    <a:pt x="1857185" y="4131659"/>
                    <a:pt x="1925669" y="4206431"/>
                    <a:pt x="2011490" y="4257866"/>
                  </a:cubicBezTo>
                  <a:cubicBezTo>
                    <a:pt x="2122837" y="4324636"/>
                    <a:pt x="2253615" y="4347020"/>
                    <a:pt x="2383727" y="4353687"/>
                  </a:cubicBezTo>
                  <a:cubicBezTo>
                    <a:pt x="2504027" y="4359879"/>
                    <a:pt x="2624614" y="4351973"/>
                    <a:pt x="2745105" y="4353687"/>
                  </a:cubicBezTo>
                  <a:cubicBezTo>
                    <a:pt x="2830640" y="4354925"/>
                    <a:pt x="2915984" y="4361688"/>
                    <a:pt x="3001232" y="4368927"/>
                  </a:cubicBezTo>
                  <a:cubicBezTo>
                    <a:pt x="3106674" y="4377881"/>
                    <a:pt x="3212211" y="4386739"/>
                    <a:pt x="3316891" y="4402170"/>
                  </a:cubicBezTo>
                  <a:cubicBezTo>
                    <a:pt x="3404426" y="4415028"/>
                    <a:pt x="3493008" y="4433697"/>
                    <a:pt x="3578543" y="4413218"/>
                  </a:cubicBezTo>
                  <a:cubicBezTo>
                    <a:pt x="3639598" y="4398645"/>
                    <a:pt x="3693890" y="4365403"/>
                    <a:pt x="3746087" y="4330065"/>
                  </a:cubicBezTo>
                  <a:cubicBezTo>
                    <a:pt x="3829622" y="4273677"/>
                    <a:pt x="3909727" y="4212431"/>
                    <a:pt x="3986689" y="4147280"/>
                  </a:cubicBezTo>
                  <a:cubicBezTo>
                    <a:pt x="4157282" y="4002881"/>
                    <a:pt x="4311206" y="3840290"/>
                    <a:pt x="4469987" y="3682841"/>
                  </a:cubicBezTo>
                  <a:cubicBezTo>
                    <a:pt x="4561332" y="3592259"/>
                    <a:pt x="4653915" y="3503009"/>
                    <a:pt x="4742784" y="3409950"/>
                  </a:cubicBezTo>
                  <a:cubicBezTo>
                    <a:pt x="4847558" y="3300222"/>
                    <a:pt x="4947190" y="3185255"/>
                    <a:pt x="5029867" y="3058097"/>
                  </a:cubicBezTo>
                  <a:cubicBezTo>
                    <a:pt x="5107305" y="2939129"/>
                    <a:pt x="5168646" y="2810351"/>
                    <a:pt x="5211699" y="2675096"/>
                  </a:cubicBezTo>
                  <a:cubicBezTo>
                    <a:pt x="5267516" y="2500027"/>
                    <a:pt x="5292186" y="2317147"/>
                    <a:pt x="5326571" y="2136458"/>
                  </a:cubicBezTo>
                  <a:cubicBezTo>
                    <a:pt x="5349812" y="2014347"/>
                    <a:pt x="5378672" y="1893380"/>
                    <a:pt x="5407914" y="1772603"/>
                  </a:cubicBezTo>
                  <a:cubicBezTo>
                    <a:pt x="5434299" y="1663446"/>
                    <a:pt x="5460683" y="1552861"/>
                    <a:pt x="5517928" y="1456658"/>
                  </a:cubicBezTo>
                  <a:cubicBezTo>
                    <a:pt x="5550408" y="1402080"/>
                    <a:pt x="5592889" y="1353312"/>
                    <a:pt x="5649563" y="1325023"/>
                  </a:cubicBezTo>
                  <a:cubicBezTo>
                    <a:pt x="5744528" y="1277493"/>
                    <a:pt x="5856065" y="1296924"/>
                    <a:pt x="5963031" y="1289114"/>
                  </a:cubicBezTo>
                  <a:cubicBezTo>
                    <a:pt x="6042279" y="1283303"/>
                    <a:pt x="6120479" y="1262539"/>
                    <a:pt x="6185535" y="1217295"/>
                  </a:cubicBezTo>
                  <a:cubicBezTo>
                    <a:pt x="6261164" y="1164717"/>
                    <a:pt x="6312694" y="1083374"/>
                    <a:pt x="6326696" y="992315"/>
                  </a:cubicBezTo>
                  <a:cubicBezTo>
                    <a:pt x="6335459" y="935450"/>
                    <a:pt x="6328791" y="877253"/>
                    <a:pt x="6305169" y="824770"/>
                  </a:cubicBezTo>
                  <a:cubicBezTo>
                    <a:pt x="6273927" y="755333"/>
                    <a:pt x="6217158" y="701897"/>
                    <a:pt x="6156865" y="654844"/>
                  </a:cubicBezTo>
                  <a:cubicBezTo>
                    <a:pt x="6080379" y="595217"/>
                    <a:pt x="5996750" y="545687"/>
                    <a:pt x="5908072" y="506444"/>
                  </a:cubicBezTo>
                  <a:cubicBezTo>
                    <a:pt x="5803964" y="460343"/>
                    <a:pt x="5692807" y="426815"/>
                    <a:pt x="5606605" y="353282"/>
                  </a:cubicBezTo>
                  <a:cubicBezTo>
                    <a:pt x="5549170" y="304229"/>
                    <a:pt x="5503259" y="238887"/>
                    <a:pt x="5506117" y="164211"/>
                  </a:cubicBezTo>
                  <a:cubicBezTo>
                    <a:pt x="5508213" y="106109"/>
                    <a:pt x="5598890" y="0"/>
                    <a:pt x="55988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1ECB895E-B92E-4686-8B6F-BA0F9041C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12542"/>
              <a:ext cx="3256801" cy="2769035"/>
            </a:xfrm>
            <a:custGeom>
              <a:avLst/>
              <a:gdLst>
                <a:gd name="connsiteX0" fmla="*/ 0 w 2563086"/>
                <a:gd name="connsiteY0" fmla="*/ 2102930 h 2102929"/>
                <a:gd name="connsiteX1" fmla="*/ 625888 w 2563086"/>
                <a:gd name="connsiteY1" fmla="*/ 1834229 h 2102929"/>
                <a:gd name="connsiteX2" fmla="*/ 954024 w 2563086"/>
                <a:gd name="connsiteY2" fmla="*/ 1789938 h 2102929"/>
                <a:gd name="connsiteX3" fmla="*/ 1379125 w 2563086"/>
                <a:gd name="connsiteY3" fmla="*/ 1870329 h 2102929"/>
                <a:gd name="connsiteX4" fmla="*/ 1819466 w 2563086"/>
                <a:gd name="connsiteY4" fmla="*/ 2021300 h 2102929"/>
                <a:gd name="connsiteX5" fmla="*/ 2221040 w 2563086"/>
                <a:gd name="connsiteY5" fmla="*/ 2010251 h 2102929"/>
                <a:gd name="connsiteX6" fmla="*/ 2507647 w 2563086"/>
                <a:gd name="connsiteY6" fmla="*/ 1867567 h 2102929"/>
                <a:gd name="connsiteX7" fmla="*/ 2560225 w 2563086"/>
                <a:gd name="connsiteY7" fmla="*/ 1652873 h 2102929"/>
                <a:gd name="connsiteX8" fmla="*/ 2328958 w 2563086"/>
                <a:gd name="connsiteY8" fmla="*/ 1295495 h 2102929"/>
                <a:gd name="connsiteX9" fmla="*/ 1676686 w 2563086"/>
                <a:gd name="connsiteY9" fmla="*/ 812292 h 2102929"/>
                <a:gd name="connsiteX10" fmla="*/ 1436942 w 2563086"/>
                <a:gd name="connsiteY10" fmla="*/ 669036 h 2102929"/>
                <a:gd name="connsiteX11" fmla="*/ 1157288 w 2563086"/>
                <a:gd name="connsiteY11" fmla="*/ 498634 h 2102929"/>
                <a:gd name="connsiteX12" fmla="*/ 928783 w 2563086"/>
                <a:gd name="connsiteY12" fmla="*/ 355949 h 2102929"/>
                <a:gd name="connsiteX13" fmla="*/ 649510 w 2563086"/>
                <a:gd name="connsiteY13" fmla="*/ 161639 h 2102929"/>
                <a:gd name="connsiteX14" fmla="*/ 373190 w 2563086"/>
                <a:gd name="connsiteY14" fmla="*/ 0 h 210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63086" h="2102929">
                  <a:moveTo>
                    <a:pt x="0" y="2102930"/>
                  </a:moveTo>
                  <a:cubicBezTo>
                    <a:pt x="182499" y="1964341"/>
                    <a:pt x="402717" y="1887855"/>
                    <a:pt x="625888" y="1834229"/>
                  </a:cubicBezTo>
                  <a:cubicBezTo>
                    <a:pt x="733711" y="1808321"/>
                    <a:pt x="843248" y="1789557"/>
                    <a:pt x="954024" y="1789938"/>
                  </a:cubicBezTo>
                  <a:cubicBezTo>
                    <a:pt x="1098995" y="1790414"/>
                    <a:pt x="1241965" y="1822609"/>
                    <a:pt x="1379125" y="1870329"/>
                  </a:cubicBezTo>
                  <a:cubicBezTo>
                    <a:pt x="1526191" y="1921478"/>
                    <a:pt x="1666780" y="1992059"/>
                    <a:pt x="1819466" y="2021300"/>
                  </a:cubicBezTo>
                  <a:cubicBezTo>
                    <a:pt x="1952244" y="2046827"/>
                    <a:pt x="2088356" y="2037112"/>
                    <a:pt x="2221040" y="2010251"/>
                  </a:cubicBezTo>
                  <a:cubicBezTo>
                    <a:pt x="2329720" y="1988249"/>
                    <a:pt x="2440877" y="1954530"/>
                    <a:pt x="2507647" y="1867567"/>
                  </a:cubicBezTo>
                  <a:cubicBezTo>
                    <a:pt x="2554320" y="1806702"/>
                    <a:pt x="2570226" y="1729073"/>
                    <a:pt x="2560225" y="1652873"/>
                  </a:cubicBezTo>
                  <a:cubicBezTo>
                    <a:pt x="2541270" y="1508665"/>
                    <a:pt x="2436019" y="1396175"/>
                    <a:pt x="2328958" y="1295495"/>
                  </a:cubicBezTo>
                  <a:cubicBezTo>
                    <a:pt x="2131314" y="1109567"/>
                    <a:pt x="1908429" y="953643"/>
                    <a:pt x="1676686" y="812292"/>
                  </a:cubicBezTo>
                  <a:cubicBezTo>
                    <a:pt x="1597152" y="763810"/>
                    <a:pt x="1516856" y="716756"/>
                    <a:pt x="1436942" y="669036"/>
                  </a:cubicBezTo>
                  <a:cubicBezTo>
                    <a:pt x="1343216" y="613029"/>
                    <a:pt x="1250442" y="555498"/>
                    <a:pt x="1157288" y="498634"/>
                  </a:cubicBezTo>
                  <a:cubicBezTo>
                    <a:pt x="1080611" y="451866"/>
                    <a:pt x="1003745" y="405479"/>
                    <a:pt x="928783" y="355949"/>
                  </a:cubicBezTo>
                  <a:cubicBezTo>
                    <a:pt x="834200" y="293465"/>
                    <a:pt x="743140" y="225552"/>
                    <a:pt x="649510" y="161639"/>
                  </a:cubicBezTo>
                  <a:cubicBezTo>
                    <a:pt x="539496" y="86487"/>
                    <a:pt x="373190" y="0"/>
                    <a:pt x="3731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57CEDFC-C202-445C-9D3B-467FB3DCE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763FC30-4283-464C-932E-272A62FE5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0DE2B79E-20B8-482A-9098-FCAEF6B21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232906"/>
              <a:ext cx="1832649" cy="1702458"/>
            </a:xfrm>
            <a:custGeom>
              <a:avLst/>
              <a:gdLst>
                <a:gd name="connsiteX0" fmla="*/ 0 w 1391796"/>
                <a:gd name="connsiteY0" fmla="*/ 1292924 h 1292923"/>
                <a:gd name="connsiteX1" fmla="*/ 696563 w 1391796"/>
                <a:gd name="connsiteY1" fmla="*/ 1150906 h 1292923"/>
                <a:gd name="connsiteX2" fmla="*/ 993934 w 1391796"/>
                <a:gd name="connsiteY2" fmla="*/ 1192435 h 1292923"/>
                <a:gd name="connsiteX3" fmla="*/ 1155097 w 1391796"/>
                <a:gd name="connsiteY3" fmla="*/ 1192435 h 1292923"/>
                <a:gd name="connsiteX4" fmla="*/ 1324547 w 1391796"/>
                <a:gd name="connsiteY4" fmla="*/ 1184148 h 1292923"/>
                <a:gd name="connsiteX5" fmla="*/ 1381030 w 1391796"/>
                <a:gd name="connsiteY5" fmla="*/ 1149191 h 1292923"/>
                <a:gd name="connsiteX6" fmla="*/ 1357789 w 1391796"/>
                <a:gd name="connsiteY6" fmla="*/ 1027843 h 1292923"/>
                <a:gd name="connsiteX7" fmla="*/ 1136809 w 1391796"/>
                <a:gd name="connsiteY7" fmla="*/ 838295 h 1292923"/>
                <a:gd name="connsiteX8" fmla="*/ 804482 w 1391796"/>
                <a:gd name="connsiteY8" fmla="*/ 595598 h 1292923"/>
                <a:gd name="connsiteX9" fmla="*/ 530352 w 1391796"/>
                <a:gd name="connsiteY9" fmla="*/ 381191 h 1292923"/>
                <a:gd name="connsiteX10" fmla="*/ 0 w 1391796"/>
                <a:gd name="connsiteY10" fmla="*/ 0 h 12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1796" h="1292923">
                  <a:moveTo>
                    <a:pt x="0" y="1292924"/>
                  </a:moveTo>
                  <a:cubicBezTo>
                    <a:pt x="158877" y="1243108"/>
                    <a:pt x="531019" y="1138047"/>
                    <a:pt x="696563" y="1150906"/>
                  </a:cubicBezTo>
                  <a:cubicBezTo>
                    <a:pt x="796481" y="1158621"/>
                    <a:pt x="894017" y="1185863"/>
                    <a:pt x="993934" y="1192435"/>
                  </a:cubicBezTo>
                  <a:cubicBezTo>
                    <a:pt x="1047559" y="1195959"/>
                    <a:pt x="1101376" y="1192054"/>
                    <a:pt x="1155097" y="1192435"/>
                  </a:cubicBezTo>
                  <a:cubicBezTo>
                    <a:pt x="1212056" y="1192816"/>
                    <a:pt x="1269683" y="1198626"/>
                    <a:pt x="1324547" y="1184148"/>
                  </a:cubicBezTo>
                  <a:cubicBezTo>
                    <a:pt x="1346930" y="1178243"/>
                    <a:pt x="1368266" y="1168241"/>
                    <a:pt x="1381030" y="1149191"/>
                  </a:cubicBezTo>
                  <a:cubicBezTo>
                    <a:pt x="1405795" y="1112425"/>
                    <a:pt x="1383506" y="1065752"/>
                    <a:pt x="1357789" y="1027843"/>
                  </a:cubicBezTo>
                  <a:cubicBezTo>
                    <a:pt x="1302734" y="946880"/>
                    <a:pt x="1218152" y="893540"/>
                    <a:pt x="1136809" y="838295"/>
                  </a:cubicBezTo>
                  <a:cubicBezTo>
                    <a:pt x="1023271" y="761238"/>
                    <a:pt x="912971" y="679609"/>
                    <a:pt x="804482" y="595598"/>
                  </a:cubicBezTo>
                  <a:cubicBezTo>
                    <a:pt x="712756" y="524542"/>
                    <a:pt x="620459" y="454247"/>
                    <a:pt x="530352" y="381191"/>
                  </a:cubicBezTo>
                  <a:cubicBezTo>
                    <a:pt x="378809" y="258318"/>
                    <a:pt x="149733" y="125063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7ECCA13-011E-4D0B-8827-B1DFEF094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4787" y="27843"/>
              <a:ext cx="2207527" cy="1610525"/>
            </a:xfrm>
            <a:custGeom>
              <a:avLst/>
              <a:gdLst>
                <a:gd name="connsiteX0" fmla="*/ 1676495 w 1676495"/>
                <a:gd name="connsiteY0" fmla="*/ 1223105 h 1223105"/>
                <a:gd name="connsiteX1" fmla="*/ 1421702 w 1676495"/>
                <a:gd name="connsiteY1" fmla="*/ 1000792 h 1223105"/>
                <a:gd name="connsiteX2" fmla="*/ 1024604 w 1676495"/>
                <a:gd name="connsiteY2" fmla="*/ 744760 h 1223105"/>
                <a:gd name="connsiteX3" fmla="*/ 444722 w 1676495"/>
                <a:gd name="connsiteY3" fmla="*/ 345758 h 1223105"/>
                <a:gd name="connsiteX4" fmla="*/ 0 w 1676495"/>
                <a:gd name="connsiteY4" fmla="*/ 0 h 1223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495" h="1223105">
                  <a:moveTo>
                    <a:pt x="1676495" y="1223105"/>
                  </a:moveTo>
                  <a:cubicBezTo>
                    <a:pt x="1603724" y="1136523"/>
                    <a:pt x="1514094" y="1066324"/>
                    <a:pt x="1421702" y="1000792"/>
                  </a:cubicBezTo>
                  <a:cubicBezTo>
                    <a:pt x="1293209" y="909733"/>
                    <a:pt x="1158526" y="827723"/>
                    <a:pt x="1024604" y="744760"/>
                  </a:cubicBezTo>
                  <a:cubicBezTo>
                    <a:pt x="824770" y="621030"/>
                    <a:pt x="623888" y="497777"/>
                    <a:pt x="444722" y="345758"/>
                  </a:cubicBezTo>
                  <a:cubicBezTo>
                    <a:pt x="330518" y="248888"/>
                    <a:pt x="135731" y="61817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06">
              <a:extLst>
                <a:ext uri="{FF2B5EF4-FFF2-40B4-BE49-F238E27FC236}">
                  <a16:creationId xmlns:a16="http://schemas.microsoft.com/office/drawing/2014/main" id="{24CCC8FF-3393-4965-BD21-DCB37A245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638243"/>
              <a:ext cx="2318558" cy="594242"/>
            </a:xfrm>
            <a:custGeom>
              <a:avLst/>
              <a:gdLst>
                <a:gd name="connsiteX0" fmla="*/ 0 w 1760817"/>
                <a:gd name="connsiteY0" fmla="*/ 451295 h 451294"/>
                <a:gd name="connsiteX1" fmla="*/ 335661 w 1760817"/>
                <a:gd name="connsiteY1" fmla="*/ 319373 h 451294"/>
                <a:gd name="connsiteX2" fmla="*/ 629984 w 1760817"/>
                <a:gd name="connsiteY2" fmla="*/ 264319 h 451294"/>
                <a:gd name="connsiteX3" fmla="*/ 878777 w 1760817"/>
                <a:gd name="connsiteY3" fmla="*/ 278702 h 451294"/>
                <a:gd name="connsiteX4" fmla="*/ 1024700 w 1760817"/>
                <a:gd name="connsiteY4" fmla="*/ 302609 h 451294"/>
                <a:gd name="connsiteX5" fmla="*/ 1316641 w 1760817"/>
                <a:gd name="connsiteY5" fmla="*/ 360045 h 451294"/>
                <a:gd name="connsiteX6" fmla="*/ 1527143 w 1760817"/>
                <a:gd name="connsiteY6" fmla="*/ 386334 h 451294"/>
                <a:gd name="connsiteX7" fmla="*/ 1704023 w 1760817"/>
                <a:gd name="connsiteY7" fmla="*/ 0 h 45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0817" h="451294">
                  <a:moveTo>
                    <a:pt x="0" y="451295"/>
                  </a:moveTo>
                  <a:cubicBezTo>
                    <a:pt x="77438" y="429292"/>
                    <a:pt x="257270" y="337852"/>
                    <a:pt x="335661" y="319373"/>
                  </a:cubicBezTo>
                  <a:cubicBezTo>
                    <a:pt x="433007" y="296418"/>
                    <a:pt x="530162" y="270510"/>
                    <a:pt x="629984" y="264319"/>
                  </a:cubicBezTo>
                  <a:cubicBezTo>
                    <a:pt x="713137" y="259080"/>
                    <a:pt x="796290" y="266891"/>
                    <a:pt x="878777" y="278702"/>
                  </a:cubicBezTo>
                  <a:cubicBezTo>
                    <a:pt x="927545" y="285655"/>
                    <a:pt x="976217" y="293751"/>
                    <a:pt x="1024700" y="302609"/>
                  </a:cubicBezTo>
                  <a:cubicBezTo>
                    <a:pt x="1122236" y="320516"/>
                    <a:pt x="1219581" y="339471"/>
                    <a:pt x="1316641" y="360045"/>
                  </a:cubicBezTo>
                  <a:cubicBezTo>
                    <a:pt x="1386269" y="374809"/>
                    <a:pt x="1456277" y="389763"/>
                    <a:pt x="1527143" y="386334"/>
                  </a:cubicBezTo>
                  <a:cubicBezTo>
                    <a:pt x="1592008" y="383191"/>
                    <a:pt x="1881569" y="391287"/>
                    <a:pt x="170402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6D6870E-B40A-4E80-A706-BA8CB5E21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6372" y="454013"/>
              <a:ext cx="256959" cy="983296"/>
            </a:xfrm>
            <a:custGeom>
              <a:avLst/>
              <a:gdLst>
                <a:gd name="connsiteX0" fmla="*/ 90011 w 267734"/>
                <a:gd name="connsiteY0" fmla="*/ 746760 h 746759"/>
                <a:gd name="connsiteX1" fmla="*/ 250603 w 267734"/>
                <a:gd name="connsiteY1" fmla="*/ 541782 h 746759"/>
                <a:gd name="connsiteX2" fmla="*/ 250603 w 267734"/>
                <a:gd name="connsiteY2" fmla="*/ 325660 h 746759"/>
                <a:gd name="connsiteX3" fmla="*/ 0 w 267734"/>
                <a:gd name="connsiteY3" fmla="*/ 0 h 74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734" h="746759">
                  <a:moveTo>
                    <a:pt x="90011" y="746760"/>
                  </a:moveTo>
                  <a:cubicBezTo>
                    <a:pt x="159353" y="691801"/>
                    <a:pt x="221456" y="624935"/>
                    <a:pt x="250603" y="541782"/>
                  </a:cubicBezTo>
                  <a:cubicBezTo>
                    <a:pt x="275082" y="471868"/>
                    <a:pt x="271748" y="396907"/>
                    <a:pt x="250603" y="325660"/>
                  </a:cubicBezTo>
                  <a:cubicBezTo>
                    <a:pt x="210598" y="190500"/>
                    <a:pt x="117634" y="77629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08">
              <a:extLst>
                <a:ext uri="{FF2B5EF4-FFF2-40B4-BE49-F238E27FC236}">
                  <a16:creationId xmlns:a16="http://schemas.microsoft.com/office/drawing/2014/main" id="{81B66FCF-F34F-4C17-A29E-EE8E13812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3887" y="12542"/>
              <a:ext cx="6404043" cy="1673812"/>
            </a:xfrm>
            <a:custGeom>
              <a:avLst/>
              <a:gdLst>
                <a:gd name="connsiteX0" fmla="*/ 0 w 4863517"/>
                <a:gd name="connsiteY0" fmla="*/ 0 h 1271168"/>
                <a:gd name="connsiteX1" fmla="*/ 176879 w 4863517"/>
                <a:gd name="connsiteY1" fmla="*/ 115157 h 1271168"/>
                <a:gd name="connsiteX2" fmla="*/ 400812 w 4863517"/>
                <a:gd name="connsiteY2" fmla="*/ 277178 h 1271168"/>
                <a:gd name="connsiteX3" fmla="*/ 652367 w 4863517"/>
                <a:gd name="connsiteY3" fmla="*/ 421958 h 1271168"/>
                <a:gd name="connsiteX4" fmla="*/ 1110615 w 4863517"/>
                <a:gd name="connsiteY4" fmla="*/ 690848 h 1271168"/>
                <a:gd name="connsiteX5" fmla="*/ 1410843 w 4863517"/>
                <a:gd name="connsiteY5" fmla="*/ 830580 h 1271168"/>
                <a:gd name="connsiteX6" fmla="*/ 1585341 w 4863517"/>
                <a:gd name="connsiteY6" fmla="*/ 917067 h 1271168"/>
                <a:gd name="connsiteX7" fmla="*/ 1896046 w 4863517"/>
                <a:gd name="connsiteY7" fmla="*/ 1114901 h 1271168"/>
                <a:gd name="connsiteX8" fmla="*/ 2042255 w 4863517"/>
                <a:gd name="connsiteY8" fmla="*/ 1204627 h 1271168"/>
                <a:gd name="connsiteX9" fmla="*/ 2276570 w 4863517"/>
                <a:gd name="connsiteY9" fmla="*/ 1271111 h 1271168"/>
                <a:gd name="connsiteX10" fmla="*/ 2568988 w 4863517"/>
                <a:gd name="connsiteY10" fmla="*/ 1128141 h 1271168"/>
                <a:gd name="connsiteX11" fmla="*/ 2726817 w 4863517"/>
                <a:gd name="connsiteY11" fmla="*/ 882110 h 1271168"/>
                <a:gd name="connsiteX12" fmla="*/ 2861881 w 4863517"/>
                <a:gd name="connsiteY12" fmla="*/ 574929 h 1271168"/>
                <a:gd name="connsiteX13" fmla="*/ 2990660 w 4863517"/>
                <a:gd name="connsiteY13" fmla="*/ 411480 h 1271168"/>
                <a:gd name="connsiteX14" fmla="*/ 3259264 w 4863517"/>
                <a:gd name="connsiteY14" fmla="*/ 292322 h 1271168"/>
                <a:gd name="connsiteX15" fmla="*/ 3482150 w 4863517"/>
                <a:gd name="connsiteY15" fmla="*/ 325565 h 1271168"/>
                <a:gd name="connsiteX16" fmla="*/ 3824192 w 4863517"/>
                <a:gd name="connsiteY16" fmla="*/ 383762 h 1271168"/>
                <a:gd name="connsiteX17" fmla="*/ 4206145 w 4863517"/>
                <a:gd name="connsiteY17" fmla="*/ 420434 h 1271168"/>
                <a:gd name="connsiteX18" fmla="*/ 4505230 w 4863517"/>
                <a:gd name="connsiteY18" fmla="*/ 420434 h 1271168"/>
                <a:gd name="connsiteX19" fmla="*/ 4820127 w 4863517"/>
                <a:gd name="connsiteY19" fmla="*/ 349091 h 1271168"/>
                <a:gd name="connsiteX20" fmla="*/ 4863370 w 4863517"/>
                <a:gd name="connsiteY20" fmla="*/ 242316 h 1271168"/>
                <a:gd name="connsiteX21" fmla="*/ 4760691 w 4863517"/>
                <a:gd name="connsiteY21" fmla="*/ 0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63517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6" y="509492"/>
                    <a:pt x="953167" y="609695"/>
                    <a:pt x="1110615" y="690848"/>
                  </a:cubicBezTo>
                  <a:cubicBezTo>
                    <a:pt x="1208723" y="741426"/>
                    <a:pt x="1310450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6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1" y="574929"/>
                  </a:cubicBezTo>
                  <a:cubicBezTo>
                    <a:pt x="2896076" y="513969"/>
                    <a:pt x="2938558" y="457962"/>
                    <a:pt x="2990660" y="411480"/>
                  </a:cubicBezTo>
                  <a:cubicBezTo>
                    <a:pt x="3065812" y="344329"/>
                    <a:pt x="3158966" y="297466"/>
                    <a:pt x="3259264" y="292322"/>
                  </a:cubicBezTo>
                  <a:cubicBezTo>
                    <a:pt x="3334607" y="288417"/>
                    <a:pt x="3408426" y="308324"/>
                    <a:pt x="3482150" y="325565"/>
                  </a:cubicBezTo>
                  <a:cubicBezTo>
                    <a:pt x="3594830" y="351854"/>
                    <a:pt x="3709416" y="368618"/>
                    <a:pt x="3824192" y="383762"/>
                  </a:cubicBezTo>
                  <a:cubicBezTo>
                    <a:pt x="3951065" y="400431"/>
                    <a:pt x="4078319" y="415290"/>
                    <a:pt x="4206145" y="420434"/>
                  </a:cubicBezTo>
                  <a:cubicBezTo>
                    <a:pt x="4305777" y="424434"/>
                    <a:pt x="4405503" y="419957"/>
                    <a:pt x="4505230" y="420434"/>
                  </a:cubicBezTo>
                  <a:cubicBezTo>
                    <a:pt x="4619435" y="421005"/>
                    <a:pt x="4745641" y="432149"/>
                    <a:pt x="4820127" y="349091"/>
                  </a:cubicBezTo>
                  <a:cubicBezTo>
                    <a:pt x="4846701" y="319469"/>
                    <a:pt x="4861655" y="282131"/>
                    <a:pt x="4863370" y="242316"/>
                  </a:cubicBezTo>
                  <a:cubicBezTo>
                    <a:pt x="4868037" y="134493"/>
                    <a:pt x="4760691" y="0"/>
                    <a:pt x="476069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D861033-CAAF-46D9-B275-DCF52F2CB6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0816" y="12291"/>
              <a:ext cx="5654210" cy="1210473"/>
            </a:xfrm>
            <a:custGeom>
              <a:avLst/>
              <a:gdLst>
                <a:gd name="connsiteX0" fmla="*/ 0 w 4294060"/>
                <a:gd name="connsiteY0" fmla="*/ 190 h 919287"/>
                <a:gd name="connsiteX1" fmla="*/ 417862 w 4294060"/>
                <a:gd name="connsiteY1" fmla="*/ 274606 h 919287"/>
                <a:gd name="connsiteX2" fmla="*/ 980218 w 4294060"/>
                <a:gd name="connsiteY2" fmla="*/ 608171 h 919287"/>
                <a:gd name="connsiteX3" fmla="*/ 1473137 w 4294060"/>
                <a:gd name="connsiteY3" fmla="*/ 792480 h 919287"/>
                <a:gd name="connsiteX4" fmla="*/ 1827276 w 4294060"/>
                <a:gd name="connsiteY4" fmla="*/ 914591 h 919287"/>
                <a:gd name="connsiteX5" fmla="*/ 2119217 w 4294060"/>
                <a:gd name="connsiteY5" fmla="*/ 847535 h 919287"/>
                <a:gd name="connsiteX6" fmla="*/ 2269998 w 4294060"/>
                <a:gd name="connsiteY6" fmla="*/ 610553 h 919287"/>
                <a:gd name="connsiteX7" fmla="*/ 2413540 w 4294060"/>
                <a:gd name="connsiteY7" fmla="*/ 361569 h 919287"/>
                <a:gd name="connsiteX8" fmla="*/ 2683859 w 4294060"/>
                <a:gd name="connsiteY8" fmla="*/ 67151 h 919287"/>
                <a:gd name="connsiteX9" fmla="*/ 3030760 w 4294060"/>
                <a:gd name="connsiteY9" fmla="*/ 36005 h 919287"/>
                <a:gd name="connsiteX10" fmla="*/ 3356134 w 4294060"/>
                <a:gd name="connsiteY10" fmla="*/ 129350 h 919287"/>
                <a:gd name="connsiteX11" fmla="*/ 3674364 w 4294060"/>
                <a:gd name="connsiteY11" fmla="*/ 244221 h 919287"/>
                <a:gd name="connsiteX12" fmla="*/ 3968687 w 4294060"/>
                <a:gd name="connsiteY12" fmla="*/ 244221 h 919287"/>
                <a:gd name="connsiteX13" fmla="*/ 4157662 w 4294060"/>
                <a:gd name="connsiteY13" fmla="*/ 177165 h 919287"/>
                <a:gd name="connsiteX14" fmla="*/ 4271296 w 4294060"/>
                <a:gd name="connsiteY14" fmla="*/ 63437 h 919287"/>
                <a:gd name="connsiteX15" fmla="*/ 4294061 w 4294060"/>
                <a:gd name="connsiteY15" fmla="*/ 0 h 9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94060" h="919287">
                  <a:moveTo>
                    <a:pt x="0" y="190"/>
                  </a:moveTo>
                  <a:cubicBezTo>
                    <a:pt x="0" y="190"/>
                    <a:pt x="243745" y="162211"/>
                    <a:pt x="417862" y="274606"/>
                  </a:cubicBezTo>
                  <a:cubicBezTo>
                    <a:pt x="601408" y="393097"/>
                    <a:pt x="781145" y="518922"/>
                    <a:pt x="980218" y="608171"/>
                  </a:cubicBezTo>
                  <a:cubicBezTo>
                    <a:pt x="1140333" y="679990"/>
                    <a:pt x="1310545" y="726281"/>
                    <a:pt x="1473137" y="792480"/>
                  </a:cubicBezTo>
                  <a:cubicBezTo>
                    <a:pt x="1589532" y="839915"/>
                    <a:pt x="1702975" y="898112"/>
                    <a:pt x="1827276" y="914591"/>
                  </a:cubicBezTo>
                  <a:cubicBezTo>
                    <a:pt x="1930813" y="928307"/>
                    <a:pt x="2039207" y="913733"/>
                    <a:pt x="2119217" y="847535"/>
                  </a:cubicBezTo>
                  <a:cubicBezTo>
                    <a:pt x="2192084" y="787146"/>
                    <a:pt x="2228183" y="696278"/>
                    <a:pt x="2269998" y="610553"/>
                  </a:cubicBezTo>
                  <a:cubicBezTo>
                    <a:pt x="2312003" y="524351"/>
                    <a:pt x="2362867" y="442913"/>
                    <a:pt x="2413540" y="361569"/>
                  </a:cubicBezTo>
                  <a:cubicBezTo>
                    <a:pt x="2485835" y="245650"/>
                    <a:pt x="2562511" y="127064"/>
                    <a:pt x="2683859" y="67151"/>
                  </a:cubicBezTo>
                  <a:cubicBezTo>
                    <a:pt x="2790254" y="14573"/>
                    <a:pt x="2912935" y="16764"/>
                    <a:pt x="3030760" y="36005"/>
                  </a:cubicBezTo>
                  <a:cubicBezTo>
                    <a:pt x="3142393" y="54293"/>
                    <a:pt x="3251073" y="87344"/>
                    <a:pt x="3356134" y="129350"/>
                  </a:cubicBezTo>
                  <a:cubicBezTo>
                    <a:pt x="3461194" y="171355"/>
                    <a:pt x="3563588" y="221742"/>
                    <a:pt x="3674364" y="244221"/>
                  </a:cubicBezTo>
                  <a:cubicBezTo>
                    <a:pt x="3771233" y="263938"/>
                    <a:pt x="3871341" y="262319"/>
                    <a:pt x="3968687" y="244221"/>
                  </a:cubicBezTo>
                  <a:cubicBezTo>
                    <a:pt x="4034981" y="231839"/>
                    <a:pt x="4099941" y="211931"/>
                    <a:pt x="4157662" y="177165"/>
                  </a:cubicBezTo>
                  <a:cubicBezTo>
                    <a:pt x="4204526" y="148971"/>
                    <a:pt x="4246817" y="112300"/>
                    <a:pt x="4271296" y="63437"/>
                  </a:cubicBezTo>
                  <a:cubicBezTo>
                    <a:pt x="4286441" y="33242"/>
                    <a:pt x="4294061" y="0"/>
                    <a:pt x="429406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30B9015-F708-485A-9F3F-7E06230372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34783" y="12542"/>
              <a:ext cx="3018496" cy="823906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3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3" y="606171"/>
                  </a:cubicBezTo>
                  <a:cubicBezTo>
                    <a:pt x="1391603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2" y="109347"/>
                    <a:pt x="2292382" y="0"/>
                    <a:pt x="2292382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3441AA6-F9EC-411F-A4FB-9B7EE56C5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9011" y="12542"/>
              <a:ext cx="2456863" cy="555074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6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6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5" y="246412"/>
                    <a:pt x="283178" y="186881"/>
                  </a:cubicBezTo>
                  <a:cubicBezTo>
                    <a:pt x="176213" y="122777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6968039-0590-4D7E-ADDB-E70FAF504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27898" y="12542"/>
              <a:ext cx="1788496" cy="377822"/>
            </a:xfrm>
            <a:custGeom>
              <a:avLst/>
              <a:gdLst>
                <a:gd name="connsiteX0" fmla="*/ 0 w 1358264"/>
                <a:gd name="connsiteY0" fmla="*/ 11621 h 286935"/>
                <a:gd name="connsiteX1" fmla="*/ 200977 w 1358264"/>
                <a:gd name="connsiteY1" fmla="*/ 163830 h 286935"/>
                <a:gd name="connsiteX2" fmla="*/ 499586 w 1358264"/>
                <a:gd name="connsiteY2" fmla="*/ 258604 h 286935"/>
                <a:gd name="connsiteX3" fmla="*/ 780955 w 1358264"/>
                <a:gd name="connsiteY3" fmla="*/ 284417 h 286935"/>
                <a:gd name="connsiteX4" fmla="*/ 1027843 w 1358264"/>
                <a:gd name="connsiteY4" fmla="*/ 215456 h 286935"/>
                <a:gd name="connsiteX5" fmla="*/ 1358265 w 1358264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4" h="286935">
                  <a:moveTo>
                    <a:pt x="0" y="11621"/>
                  </a:moveTo>
                  <a:cubicBezTo>
                    <a:pt x="0" y="11621"/>
                    <a:pt x="89249" y="104299"/>
                    <a:pt x="200977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2" y="293180"/>
                    <a:pt x="780955" y="284417"/>
                  </a:cubicBezTo>
                  <a:cubicBezTo>
                    <a:pt x="866584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BFFD17E-72B9-443C-8D9A-C2140F3EE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73095" y="12542"/>
              <a:ext cx="1173183" cy="220293"/>
            </a:xfrm>
            <a:custGeom>
              <a:avLst/>
              <a:gdLst>
                <a:gd name="connsiteX0" fmla="*/ 890969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9" y="0"/>
                  </a:moveTo>
                  <a:cubicBezTo>
                    <a:pt x="890969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227F8EB-7284-4904-98C3-32BCBD33A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1911" y="706856"/>
              <a:ext cx="4728816" cy="4904604"/>
            </a:xfrm>
            <a:custGeom>
              <a:avLst/>
              <a:gdLst>
                <a:gd name="connsiteX0" fmla="*/ 904672 w 3591275"/>
                <a:gd name="connsiteY0" fmla="*/ 1758707 h 3724776"/>
                <a:gd name="connsiteX1" fmla="*/ 926199 w 3591275"/>
                <a:gd name="connsiteY1" fmla="*/ 1605545 h 3724776"/>
                <a:gd name="connsiteX2" fmla="*/ 912864 w 3591275"/>
                <a:gd name="connsiteY2" fmla="*/ 1413997 h 3724776"/>
                <a:gd name="connsiteX3" fmla="*/ 949440 w 3591275"/>
                <a:gd name="connsiteY3" fmla="*/ 1301412 h 3724776"/>
                <a:gd name="connsiteX4" fmla="*/ 1089839 w 3591275"/>
                <a:gd name="connsiteY4" fmla="*/ 1160918 h 3724776"/>
                <a:gd name="connsiteX5" fmla="*/ 1324439 w 3591275"/>
                <a:gd name="connsiteY5" fmla="*/ 973371 h 3724776"/>
                <a:gd name="connsiteX6" fmla="*/ 1609046 w 3591275"/>
                <a:gd name="connsiteY6" fmla="*/ 728102 h 3724776"/>
                <a:gd name="connsiteX7" fmla="*/ 1785926 w 3591275"/>
                <a:gd name="connsiteY7" fmla="*/ 472165 h 3724776"/>
                <a:gd name="connsiteX8" fmla="*/ 1985951 w 3591275"/>
                <a:gd name="connsiteY8" fmla="*/ 190320 h 3724776"/>
                <a:gd name="connsiteX9" fmla="*/ 2153305 w 3591275"/>
                <a:gd name="connsiteY9" fmla="*/ 67162 h 3724776"/>
                <a:gd name="connsiteX10" fmla="*/ 2466773 w 3591275"/>
                <a:gd name="connsiteY10" fmla="*/ 8488 h 3724776"/>
                <a:gd name="connsiteX11" fmla="*/ 2830247 w 3591275"/>
                <a:gd name="connsiteY11" fmla="*/ 8488 h 3724776"/>
                <a:gd name="connsiteX12" fmla="*/ 3140857 w 3591275"/>
                <a:gd name="connsiteY12" fmla="*/ 84498 h 3724776"/>
                <a:gd name="connsiteX13" fmla="*/ 3405271 w 3591275"/>
                <a:gd name="connsiteY13" fmla="*/ 216323 h 3724776"/>
                <a:gd name="connsiteX14" fmla="*/ 3515856 w 3591275"/>
                <a:gd name="connsiteY14" fmla="*/ 348150 h 3724776"/>
                <a:gd name="connsiteX15" fmla="*/ 3590818 w 3591275"/>
                <a:gd name="connsiteY15" fmla="*/ 627137 h 3724776"/>
                <a:gd name="connsiteX16" fmla="*/ 3555290 w 3591275"/>
                <a:gd name="connsiteY16" fmla="*/ 968608 h 3724776"/>
                <a:gd name="connsiteX17" fmla="*/ 3537002 w 3591275"/>
                <a:gd name="connsiteY17" fmla="*/ 1148535 h 3724776"/>
                <a:gd name="connsiteX18" fmla="*/ 3509094 w 3591275"/>
                <a:gd name="connsiteY18" fmla="*/ 1570017 h 3724776"/>
                <a:gd name="connsiteX19" fmla="*/ 3465278 w 3591275"/>
                <a:gd name="connsiteY19" fmla="*/ 1967114 h 3724776"/>
                <a:gd name="connsiteX20" fmla="*/ 3336024 w 3591275"/>
                <a:gd name="connsiteY20" fmla="*/ 2345733 h 3724776"/>
                <a:gd name="connsiteX21" fmla="*/ 3049893 w 3591275"/>
                <a:gd name="connsiteY21" fmla="*/ 2768262 h 3724776"/>
                <a:gd name="connsiteX22" fmla="*/ 2838724 w 3591275"/>
                <a:gd name="connsiteY22" fmla="*/ 2989908 h 3724776"/>
                <a:gd name="connsiteX23" fmla="*/ 2605647 w 3591275"/>
                <a:gd name="connsiteY23" fmla="*/ 3193077 h 3724776"/>
                <a:gd name="connsiteX24" fmla="*/ 2217980 w 3591275"/>
                <a:gd name="connsiteY24" fmla="*/ 3493209 h 3724776"/>
                <a:gd name="connsiteX25" fmla="*/ 1832598 w 3591275"/>
                <a:gd name="connsiteY25" fmla="*/ 3707903 h 3724776"/>
                <a:gd name="connsiteX26" fmla="*/ 1581043 w 3591275"/>
                <a:gd name="connsiteY26" fmla="*/ 3722952 h 3724776"/>
                <a:gd name="connsiteX27" fmla="*/ 1068693 w 3591275"/>
                <a:gd name="connsiteY27" fmla="*/ 3704474 h 3724776"/>
                <a:gd name="connsiteX28" fmla="*/ 852952 w 3591275"/>
                <a:gd name="connsiteY28" fmla="*/ 3704474 h 3724776"/>
                <a:gd name="connsiteX29" fmla="*/ 519482 w 3591275"/>
                <a:gd name="connsiteY29" fmla="*/ 3652562 h 3724776"/>
                <a:gd name="connsiteX30" fmla="*/ 400609 w 3591275"/>
                <a:gd name="connsiteY30" fmla="*/ 3595984 h 3724776"/>
                <a:gd name="connsiteX31" fmla="*/ 184868 w 3591275"/>
                <a:gd name="connsiteY31" fmla="*/ 3357002 h 3724776"/>
                <a:gd name="connsiteX32" fmla="*/ 59138 w 3591275"/>
                <a:gd name="connsiteY32" fmla="*/ 3101922 h 3724776"/>
                <a:gd name="connsiteX33" fmla="*/ 274 w 3591275"/>
                <a:gd name="connsiteY33" fmla="*/ 2778644 h 3724776"/>
                <a:gd name="connsiteX34" fmla="*/ 172200 w 3591275"/>
                <a:gd name="connsiteY34" fmla="*/ 2322682 h 3724776"/>
                <a:gd name="connsiteX35" fmla="*/ 446806 w 3591275"/>
                <a:gd name="connsiteY35" fmla="*/ 2095225 h 3724776"/>
                <a:gd name="connsiteX36" fmla="*/ 633686 w 3591275"/>
                <a:gd name="connsiteY36" fmla="*/ 2031693 h 3724776"/>
                <a:gd name="connsiteX37" fmla="*/ 840188 w 3591275"/>
                <a:gd name="connsiteY37" fmla="*/ 1910440 h 3724776"/>
                <a:gd name="connsiteX38" fmla="*/ 904672 w 3591275"/>
                <a:gd name="connsiteY38" fmla="*/ 1758707 h 37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91275" h="3724776">
                  <a:moveTo>
                    <a:pt x="904672" y="1758707"/>
                  </a:moveTo>
                  <a:cubicBezTo>
                    <a:pt x="916960" y="1708415"/>
                    <a:pt x="927056" y="1657266"/>
                    <a:pt x="926199" y="1605545"/>
                  </a:cubicBezTo>
                  <a:cubicBezTo>
                    <a:pt x="925151" y="1541251"/>
                    <a:pt x="907625" y="1478005"/>
                    <a:pt x="912864" y="1413997"/>
                  </a:cubicBezTo>
                  <a:cubicBezTo>
                    <a:pt x="916103" y="1374183"/>
                    <a:pt x="928866" y="1335702"/>
                    <a:pt x="949440" y="1301412"/>
                  </a:cubicBezTo>
                  <a:cubicBezTo>
                    <a:pt x="983730" y="1244262"/>
                    <a:pt x="1037641" y="1202733"/>
                    <a:pt x="1089839" y="1160918"/>
                  </a:cubicBezTo>
                  <a:cubicBezTo>
                    <a:pt x="1167944" y="1098339"/>
                    <a:pt x="1245382" y="1034712"/>
                    <a:pt x="1324439" y="973371"/>
                  </a:cubicBezTo>
                  <a:cubicBezTo>
                    <a:pt x="1423690" y="896313"/>
                    <a:pt x="1526179" y="822304"/>
                    <a:pt x="1609046" y="728102"/>
                  </a:cubicBezTo>
                  <a:cubicBezTo>
                    <a:pt x="1677626" y="650092"/>
                    <a:pt x="1732014" y="561033"/>
                    <a:pt x="1785926" y="472165"/>
                  </a:cubicBezTo>
                  <a:cubicBezTo>
                    <a:pt x="1845933" y="373296"/>
                    <a:pt x="1906226" y="273855"/>
                    <a:pt x="1985951" y="190320"/>
                  </a:cubicBezTo>
                  <a:cubicBezTo>
                    <a:pt x="2034242" y="139647"/>
                    <a:pt x="2089678" y="96213"/>
                    <a:pt x="2153305" y="67162"/>
                  </a:cubicBezTo>
                  <a:cubicBezTo>
                    <a:pt x="2250650" y="22680"/>
                    <a:pt x="2359616" y="15441"/>
                    <a:pt x="2466773" y="8488"/>
                  </a:cubicBezTo>
                  <a:cubicBezTo>
                    <a:pt x="2588026" y="582"/>
                    <a:pt x="2709660" y="-5800"/>
                    <a:pt x="2830247" y="8488"/>
                  </a:cubicBezTo>
                  <a:cubicBezTo>
                    <a:pt x="2936355" y="21061"/>
                    <a:pt x="3039606" y="49922"/>
                    <a:pt x="3140857" y="84498"/>
                  </a:cubicBezTo>
                  <a:cubicBezTo>
                    <a:pt x="3234868" y="116692"/>
                    <a:pt x="3328595" y="153459"/>
                    <a:pt x="3405271" y="216323"/>
                  </a:cubicBezTo>
                  <a:cubicBezTo>
                    <a:pt x="3450038" y="252995"/>
                    <a:pt x="3487281" y="297762"/>
                    <a:pt x="3515856" y="348150"/>
                  </a:cubicBezTo>
                  <a:cubicBezTo>
                    <a:pt x="3564052" y="433017"/>
                    <a:pt x="3587389" y="529505"/>
                    <a:pt x="3590818" y="627137"/>
                  </a:cubicBezTo>
                  <a:cubicBezTo>
                    <a:pt x="3594914" y="741722"/>
                    <a:pt x="3570625" y="854784"/>
                    <a:pt x="3555290" y="968608"/>
                  </a:cubicBezTo>
                  <a:cubicBezTo>
                    <a:pt x="3547194" y="1028330"/>
                    <a:pt x="3541860" y="1088433"/>
                    <a:pt x="3537002" y="1148535"/>
                  </a:cubicBezTo>
                  <a:cubicBezTo>
                    <a:pt x="3525762" y="1288839"/>
                    <a:pt x="3517856" y="1429427"/>
                    <a:pt x="3509094" y="1570017"/>
                  </a:cubicBezTo>
                  <a:cubicBezTo>
                    <a:pt x="3500712" y="1703176"/>
                    <a:pt x="3491472" y="1836431"/>
                    <a:pt x="3465278" y="1967114"/>
                  </a:cubicBezTo>
                  <a:cubicBezTo>
                    <a:pt x="3438894" y="2098464"/>
                    <a:pt x="3395365" y="2225622"/>
                    <a:pt x="3336024" y="2345733"/>
                  </a:cubicBezTo>
                  <a:cubicBezTo>
                    <a:pt x="3260491" y="2498799"/>
                    <a:pt x="3160860" y="2638436"/>
                    <a:pt x="3049893" y="2768262"/>
                  </a:cubicBezTo>
                  <a:cubicBezTo>
                    <a:pt x="2983504" y="2845891"/>
                    <a:pt x="2913114" y="2919900"/>
                    <a:pt x="2838724" y="2989908"/>
                  </a:cubicBezTo>
                  <a:cubicBezTo>
                    <a:pt x="2763667" y="3060584"/>
                    <a:pt x="2685466" y="3127830"/>
                    <a:pt x="2605647" y="3193077"/>
                  </a:cubicBezTo>
                  <a:cubicBezTo>
                    <a:pt x="2479155" y="3296613"/>
                    <a:pt x="2349044" y="3395578"/>
                    <a:pt x="2217980" y="3493209"/>
                  </a:cubicBezTo>
                  <a:cubicBezTo>
                    <a:pt x="2098441" y="3582173"/>
                    <a:pt x="1977092" y="3674375"/>
                    <a:pt x="1832598" y="3707903"/>
                  </a:cubicBezTo>
                  <a:cubicBezTo>
                    <a:pt x="1750397" y="3726953"/>
                    <a:pt x="1665530" y="3726286"/>
                    <a:pt x="1581043" y="3722952"/>
                  </a:cubicBezTo>
                  <a:cubicBezTo>
                    <a:pt x="1410260" y="3716190"/>
                    <a:pt x="1239667" y="3703712"/>
                    <a:pt x="1068693" y="3704474"/>
                  </a:cubicBezTo>
                  <a:cubicBezTo>
                    <a:pt x="996779" y="3704760"/>
                    <a:pt x="924865" y="3706665"/>
                    <a:pt x="852952" y="3704474"/>
                  </a:cubicBezTo>
                  <a:cubicBezTo>
                    <a:pt x="739890" y="3701045"/>
                    <a:pt x="626638" y="3688472"/>
                    <a:pt x="519482" y="3652562"/>
                  </a:cubicBezTo>
                  <a:cubicBezTo>
                    <a:pt x="477667" y="3638561"/>
                    <a:pt x="437567" y="3620082"/>
                    <a:pt x="400609" y="3595984"/>
                  </a:cubicBezTo>
                  <a:cubicBezTo>
                    <a:pt x="309836" y="3536929"/>
                    <a:pt x="242876" y="3448823"/>
                    <a:pt x="184868" y="3357002"/>
                  </a:cubicBezTo>
                  <a:cubicBezTo>
                    <a:pt x="134005" y="3276611"/>
                    <a:pt x="91618" y="3191267"/>
                    <a:pt x="59138" y="3101922"/>
                  </a:cubicBezTo>
                  <a:cubicBezTo>
                    <a:pt x="21324" y="2998004"/>
                    <a:pt x="-2870" y="2889039"/>
                    <a:pt x="274" y="2778644"/>
                  </a:cubicBezTo>
                  <a:cubicBezTo>
                    <a:pt x="4941" y="2612623"/>
                    <a:pt x="71045" y="2454889"/>
                    <a:pt x="172200" y="2322682"/>
                  </a:cubicBezTo>
                  <a:cubicBezTo>
                    <a:pt x="245638" y="2226670"/>
                    <a:pt x="336221" y="2143707"/>
                    <a:pt x="446806" y="2095225"/>
                  </a:cubicBezTo>
                  <a:cubicBezTo>
                    <a:pt x="507099" y="2068841"/>
                    <a:pt x="571012" y="2051982"/>
                    <a:pt x="633686" y="2031693"/>
                  </a:cubicBezTo>
                  <a:cubicBezTo>
                    <a:pt x="711696" y="2006547"/>
                    <a:pt x="789991" y="1974448"/>
                    <a:pt x="840188" y="1910440"/>
                  </a:cubicBezTo>
                  <a:cubicBezTo>
                    <a:pt x="874383" y="1866816"/>
                    <a:pt x="891433" y="1812904"/>
                    <a:pt x="904672" y="1758707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546E1AF-525C-4FD2-BAE6-9D672248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41750" y="923845"/>
              <a:ext cx="4196097" cy="4479998"/>
            </a:xfrm>
            <a:custGeom>
              <a:avLst/>
              <a:gdLst>
                <a:gd name="connsiteX0" fmla="*/ 78613 w 3186704"/>
                <a:gd name="connsiteY0" fmla="*/ 3007044 h 3402311"/>
                <a:gd name="connsiteX1" fmla="*/ 2032 w 3186704"/>
                <a:gd name="connsiteY1" fmla="*/ 2731772 h 3402311"/>
                <a:gd name="connsiteX2" fmla="*/ 21177 w 3186704"/>
                <a:gd name="connsiteY2" fmla="*/ 2545082 h 3402311"/>
                <a:gd name="connsiteX3" fmla="*/ 116903 w 3186704"/>
                <a:gd name="connsiteY3" fmla="*/ 2389443 h 3402311"/>
                <a:gd name="connsiteX4" fmla="*/ 241300 w 3186704"/>
                <a:gd name="connsiteY4" fmla="*/ 2308100 h 3402311"/>
                <a:gd name="connsiteX5" fmla="*/ 475805 w 3186704"/>
                <a:gd name="connsiteY5" fmla="*/ 2296099 h 3402311"/>
                <a:gd name="connsiteX6" fmla="*/ 664781 w 3186704"/>
                <a:gd name="connsiteY6" fmla="*/ 2336770 h 3402311"/>
                <a:gd name="connsiteX7" fmla="*/ 803560 w 3186704"/>
                <a:gd name="connsiteY7" fmla="*/ 2336770 h 3402311"/>
                <a:gd name="connsiteX8" fmla="*/ 942340 w 3186704"/>
                <a:gd name="connsiteY8" fmla="*/ 2224280 h 3402311"/>
                <a:gd name="connsiteX9" fmla="*/ 1018921 w 3186704"/>
                <a:gd name="connsiteY9" fmla="*/ 1958532 h 3402311"/>
                <a:gd name="connsiteX10" fmla="*/ 1061974 w 3186704"/>
                <a:gd name="connsiteY10" fmla="*/ 1606679 h 3402311"/>
                <a:gd name="connsiteX11" fmla="*/ 1114647 w 3186704"/>
                <a:gd name="connsiteY11" fmla="*/ 1369697 h 3402311"/>
                <a:gd name="connsiteX12" fmla="*/ 1243806 w 3186704"/>
                <a:gd name="connsiteY12" fmla="*/ 1080042 h 3402311"/>
                <a:gd name="connsiteX13" fmla="*/ 1468691 w 3186704"/>
                <a:gd name="connsiteY13" fmla="*/ 795149 h 3402311"/>
                <a:gd name="connsiteX14" fmla="*/ 1770157 w 3186704"/>
                <a:gd name="connsiteY14" fmla="*/ 452820 h 3402311"/>
                <a:gd name="connsiteX15" fmla="*/ 2082387 w 3186704"/>
                <a:gd name="connsiteY15" fmla="*/ 140400 h 3402311"/>
                <a:gd name="connsiteX16" fmla="*/ 2298890 w 3186704"/>
                <a:gd name="connsiteY16" fmla="*/ 31530 h 3402311"/>
                <a:gd name="connsiteX17" fmla="*/ 2533396 w 3186704"/>
                <a:gd name="connsiteY17" fmla="*/ 383 h 3402311"/>
                <a:gd name="connsiteX18" fmla="*/ 2796572 w 3186704"/>
                <a:gd name="connsiteY18" fmla="*/ 53056 h 3402311"/>
                <a:gd name="connsiteX19" fmla="*/ 3014313 w 3186704"/>
                <a:gd name="connsiteY19" fmla="*/ 177548 h 3402311"/>
                <a:gd name="connsiteX20" fmla="*/ 3131566 w 3186704"/>
                <a:gd name="connsiteY20" fmla="*/ 366619 h 3402311"/>
                <a:gd name="connsiteX21" fmla="*/ 3174619 w 3186704"/>
                <a:gd name="connsiteY21" fmla="*/ 610745 h 3402311"/>
                <a:gd name="connsiteX22" fmla="*/ 3168142 w 3186704"/>
                <a:gd name="connsiteY22" fmla="*/ 993460 h 3402311"/>
                <a:gd name="connsiteX23" fmla="*/ 3185763 w 3186704"/>
                <a:gd name="connsiteY23" fmla="*/ 1497141 h 3402311"/>
                <a:gd name="connsiteX24" fmla="*/ 3150806 w 3186704"/>
                <a:gd name="connsiteY24" fmla="*/ 1790892 h 3402311"/>
                <a:gd name="connsiteX25" fmla="*/ 3076130 w 3186704"/>
                <a:gd name="connsiteY25" fmla="*/ 2071404 h 3402311"/>
                <a:gd name="connsiteX26" fmla="*/ 2847435 w 3186704"/>
                <a:gd name="connsiteY26" fmla="*/ 2470216 h 3402311"/>
                <a:gd name="connsiteX27" fmla="*/ 2359374 w 3186704"/>
                <a:gd name="connsiteY27" fmla="*/ 2929701 h 3402311"/>
                <a:gd name="connsiteX28" fmla="*/ 2099723 w 3186704"/>
                <a:gd name="connsiteY28" fmla="*/ 3097056 h 3402311"/>
                <a:gd name="connsiteX29" fmla="*/ 1760537 w 3186704"/>
                <a:gd name="connsiteY29" fmla="*/ 3241359 h 3402311"/>
                <a:gd name="connsiteX30" fmla="*/ 1610518 w 3186704"/>
                <a:gd name="connsiteY30" fmla="*/ 3309463 h 3402311"/>
                <a:gd name="connsiteX31" fmla="*/ 1367059 w 3186704"/>
                <a:gd name="connsiteY31" fmla="*/ 3374138 h 3402311"/>
                <a:gd name="connsiteX32" fmla="*/ 1210183 w 3186704"/>
                <a:gd name="connsiteY32" fmla="*/ 3385663 h 3402311"/>
                <a:gd name="connsiteX33" fmla="*/ 905573 w 3186704"/>
                <a:gd name="connsiteY33" fmla="*/ 3401856 h 3402311"/>
                <a:gd name="connsiteX34" fmla="*/ 558292 w 3186704"/>
                <a:gd name="connsiteY34" fmla="*/ 3382234 h 3402311"/>
                <a:gd name="connsiteX35" fmla="*/ 467137 w 3186704"/>
                <a:gd name="connsiteY35" fmla="*/ 3363756 h 3402311"/>
                <a:gd name="connsiteX36" fmla="*/ 206343 w 3186704"/>
                <a:gd name="connsiteY36" fmla="*/ 3202117 h 3402311"/>
                <a:gd name="connsiteX37" fmla="*/ 78613 w 3186704"/>
                <a:gd name="connsiteY37" fmla="*/ 3007044 h 340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86704" h="3402311">
                  <a:moveTo>
                    <a:pt x="78613" y="3007044"/>
                  </a:moveTo>
                  <a:cubicBezTo>
                    <a:pt x="38512" y="2919891"/>
                    <a:pt x="9937" y="2827308"/>
                    <a:pt x="2032" y="2731772"/>
                  </a:cubicBezTo>
                  <a:cubicBezTo>
                    <a:pt x="-3207" y="2668717"/>
                    <a:pt x="1174" y="2604994"/>
                    <a:pt x="21177" y="2545082"/>
                  </a:cubicBezTo>
                  <a:cubicBezTo>
                    <a:pt x="40608" y="2486599"/>
                    <a:pt x="73469" y="2433259"/>
                    <a:pt x="116903" y="2389443"/>
                  </a:cubicBezTo>
                  <a:cubicBezTo>
                    <a:pt x="152241" y="2353725"/>
                    <a:pt x="194151" y="2325150"/>
                    <a:pt x="241300" y="2308100"/>
                  </a:cubicBezTo>
                  <a:cubicBezTo>
                    <a:pt x="315880" y="2281049"/>
                    <a:pt x="397224" y="2282668"/>
                    <a:pt x="475805" y="2296099"/>
                  </a:cubicBezTo>
                  <a:cubicBezTo>
                    <a:pt x="539337" y="2306957"/>
                    <a:pt x="601440" y="2324959"/>
                    <a:pt x="664781" y="2336770"/>
                  </a:cubicBezTo>
                  <a:cubicBezTo>
                    <a:pt x="710978" y="2345343"/>
                    <a:pt x="758412" y="2349343"/>
                    <a:pt x="803560" y="2336770"/>
                  </a:cubicBezTo>
                  <a:cubicBezTo>
                    <a:pt x="862711" y="2320292"/>
                    <a:pt x="909288" y="2276382"/>
                    <a:pt x="942340" y="2224280"/>
                  </a:cubicBezTo>
                  <a:cubicBezTo>
                    <a:pt x="992155" y="2145604"/>
                    <a:pt x="1006919" y="2051306"/>
                    <a:pt x="1018921" y="1958532"/>
                  </a:cubicBezTo>
                  <a:cubicBezTo>
                    <a:pt x="1034065" y="1841280"/>
                    <a:pt x="1043972" y="1723456"/>
                    <a:pt x="1061974" y="1606679"/>
                  </a:cubicBezTo>
                  <a:cubicBezTo>
                    <a:pt x="1074356" y="1526574"/>
                    <a:pt x="1091120" y="1447231"/>
                    <a:pt x="1114647" y="1369697"/>
                  </a:cubicBezTo>
                  <a:cubicBezTo>
                    <a:pt x="1145413" y="1268065"/>
                    <a:pt x="1187989" y="1170244"/>
                    <a:pt x="1243806" y="1080042"/>
                  </a:cubicBezTo>
                  <a:cubicBezTo>
                    <a:pt x="1307623" y="976981"/>
                    <a:pt x="1388396" y="886017"/>
                    <a:pt x="1468691" y="795149"/>
                  </a:cubicBezTo>
                  <a:cubicBezTo>
                    <a:pt x="1569466" y="681230"/>
                    <a:pt x="1670621" y="567787"/>
                    <a:pt x="1770157" y="452820"/>
                  </a:cubicBezTo>
                  <a:cubicBezTo>
                    <a:pt x="1867027" y="340997"/>
                    <a:pt x="1962277" y="226316"/>
                    <a:pt x="2082387" y="140400"/>
                  </a:cubicBezTo>
                  <a:cubicBezTo>
                    <a:pt x="2148586" y="93061"/>
                    <a:pt x="2221166" y="55437"/>
                    <a:pt x="2298890" y="31530"/>
                  </a:cubicBezTo>
                  <a:cubicBezTo>
                    <a:pt x="2374709" y="8193"/>
                    <a:pt x="2454053" y="-2189"/>
                    <a:pt x="2533396" y="383"/>
                  </a:cubicBezTo>
                  <a:cubicBezTo>
                    <a:pt x="2623312" y="3336"/>
                    <a:pt x="2711704" y="22957"/>
                    <a:pt x="2796572" y="53056"/>
                  </a:cubicBezTo>
                  <a:cubicBezTo>
                    <a:pt x="2876391" y="81345"/>
                    <a:pt x="2953544" y="118779"/>
                    <a:pt x="3014313" y="177548"/>
                  </a:cubicBezTo>
                  <a:cubicBezTo>
                    <a:pt x="3068320" y="229745"/>
                    <a:pt x="3106515" y="295753"/>
                    <a:pt x="3131566" y="366619"/>
                  </a:cubicBezTo>
                  <a:cubicBezTo>
                    <a:pt x="3159283" y="444915"/>
                    <a:pt x="3170904" y="527687"/>
                    <a:pt x="3174619" y="610745"/>
                  </a:cubicBezTo>
                  <a:cubicBezTo>
                    <a:pt x="3180334" y="738285"/>
                    <a:pt x="3167856" y="865729"/>
                    <a:pt x="3168142" y="993460"/>
                  </a:cubicBezTo>
                  <a:cubicBezTo>
                    <a:pt x="3168618" y="1161576"/>
                    <a:pt x="3191573" y="1329120"/>
                    <a:pt x="3185763" y="1497141"/>
                  </a:cubicBezTo>
                  <a:cubicBezTo>
                    <a:pt x="3182334" y="1595820"/>
                    <a:pt x="3168904" y="1693833"/>
                    <a:pt x="3150806" y="1790892"/>
                  </a:cubicBezTo>
                  <a:cubicBezTo>
                    <a:pt x="3132994" y="1886238"/>
                    <a:pt x="3109753" y="1980535"/>
                    <a:pt x="3076130" y="2071404"/>
                  </a:cubicBezTo>
                  <a:cubicBezTo>
                    <a:pt x="3022600" y="2215993"/>
                    <a:pt x="2942590" y="2348867"/>
                    <a:pt x="2847435" y="2470216"/>
                  </a:cubicBezTo>
                  <a:cubicBezTo>
                    <a:pt x="2708941" y="2646714"/>
                    <a:pt x="2538920" y="2795018"/>
                    <a:pt x="2359374" y="2929701"/>
                  </a:cubicBezTo>
                  <a:cubicBezTo>
                    <a:pt x="2276792" y="2991614"/>
                    <a:pt x="2191734" y="3050383"/>
                    <a:pt x="2099723" y="3097056"/>
                  </a:cubicBezTo>
                  <a:cubicBezTo>
                    <a:pt x="1990090" y="3152682"/>
                    <a:pt x="1872551" y="3190687"/>
                    <a:pt x="1760537" y="3241359"/>
                  </a:cubicBezTo>
                  <a:cubicBezTo>
                    <a:pt x="1710531" y="3264029"/>
                    <a:pt x="1661382" y="3288794"/>
                    <a:pt x="1610518" y="3309463"/>
                  </a:cubicBezTo>
                  <a:cubicBezTo>
                    <a:pt x="1532414" y="3341182"/>
                    <a:pt x="1450689" y="3363375"/>
                    <a:pt x="1367059" y="3374138"/>
                  </a:cubicBezTo>
                  <a:cubicBezTo>
                    <a:pt x="1315053" y="3380806"/>
                    <a:pt x="1262570" y="3382806"/>
                    <a:pt x="1210183" y="3385663"/>
                  </a:cubicBezTo>
                  <a:cubicBezTo>
                    <a:pt x="1108646" y="3391188"/>
                    <a:pt x="1007205" y="3399760"/>
                    <a:pt x="905573" y="3401856"/>
                  </a:cubicBezTo>
                  <a:cubicBezTo>
                    <a:pt x="789463" y="3404142"/>
                    <a:pt x="673354" y="3397855"/>
                    <a:pt x="558292" y="3382234"/>
                  </a:cubicBezTo>
                  <a:cubicBezTo>
                    <a:pt x="527526" y="3378043"/>
                    <a:pt x="497046" y="3372328"/>
                    <a:pt x="467137" y="3363756"/>
                  </a:cubicBezTo>
                  <a:cubicBezTo>
                    <a:pt x="367220" y="3335276"/>
                    <a:pt x="277876" y="3277555"/>
                    <a:pt x="206343" y="3202117"/>
                  </a:cubicBezTo>
                  <a:cubicBezTo>
                    <a:pt x="152527" y="3145348"/>
                    <a:pt x="111379" y="3078196"/>
                    <a:pt x="78613" y="3007044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704EA0D3-F1E3-4AF6-B30E-791175E31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960461" y="1175713"/>
              <a:ext cx="3568552" cy="3938179"/>
            </a:xfrm>
            <a:custGeom>
              <a:avLst/>
              <a:gdLst>
                <a:gd name="connsiteX0" fmla="*/ 2179 w 2710118"/>
                <a:gd name="connsiteY0" fmla="*/ 2712895 h 2990829"/>
                <a:gd name="connsiteX1" fmla="*/ 18085 w 2710118"/>
                <a:gd name="connsiteY1" fmla="*/ 2589260 h 2990829"/>
                <a:gd name="connsiteX2" fmla="*/ 161627 w 2710118"/>
                <a:gd name="connsiteY2" fmla="*/ 2489533 h 2990829"/>
                <a:gd name="connsiteX3" fmla="*/ 384893 w 2710118"/>
                <a:gd name="connsiteY3" fmla="*/ 2559352 h 2990829"/>
                <a:gd name="connsiteX4" fmla="*/ 648069 w 2710118"/>
                <a:gd name="connsiteY4" fmla="*/ 2579259 h 2990829"/>
                <a:gd name="connsiteX5" fmla="*/ 831520 w 2710118"/>
                <a:gd name="connsiteY5" fmla="*/ 2445623 h 2990829"/>
                <a:gd name="connsiteX6" fmla="*/ 909244 w 2710118"/>
                <a:gd name="connsiteY6" fmla="*/ 2210260 h 2990829"/>
                <a:gd name="connsiteX7" fmla="*/ 975062 w 2710118"/>
                <a:gd name="connsiteY7" fmla="*/ 1771444 h 2990829"/>
                <a:gd name="connsiteX8" fmla="*/ 989064 w 2710118"/>
                <a:gd name="connsiteY8" fmla="*/ 1486170 h 2990829"/>
                <a:gd name="connsiteX9" fmla="*/ 1058882 w 2710118"/>
                <a:gd name="connsiteY9" fmla="*/ 1115171 h 2990829"/>
                <a:gd name="connsiteX10" fmla="*/ 1238333 w 2710118"/>
                <a:gd name="connsiteY10" fmla="*/ 776081 h 2990829"/>
                <a:gd name="connsiteX11" fmla="*/ 1567327 w 2710118"/>
                <a:gd name="connsiteY11" fmla="*/ 399081 h 2990829"/>
                <a:gd name="connsiteX12" fmla="*/ 1944136 w 2710118"/>
                <a:gd name="connsiteY12" fmla="*/ 85899 h 2990829"/>
                <a:gd name="connsiteX13" fmla="*/ 2167402 w 2710118"/>
                <a:gd name="connsiteY13" fmla="*/ 2079 h 2990829"/>
                <a:gd name="connsiteX14" fmla="*/ 2412671 w 2710118"/>
                <a:gd name="connsiteY14" fmla="*/ 53991 h 2990829"/>
                <a:gd name="connsiteX15" fmla="*/ 2616030 w 2710118"/>
                <a:gd name="connsiteY15" fmla="*/ 291354 h 2990829"/>
                <a:gd name="connsiteX16" fmla="*/ 2637937 w 2710118"/>
                <a:gd name="connsiteY16" fmla="*/ 724265 h 2990829"/>
                <a:gd name="connsiteX17" fmla="*/ 2691753 w 2710118"/>
                <a:gd name="connsiteY17" fmla="*/ 1117266 h 2990829"/>
                <a:gd name="connsiteX18" fmla="*/ 2705755 w 2710118"/>
                <a:gd name="connsiteY18" fmla="*/ 1476359 h 2990829"/>
                <a:gd name="connsiteX19" fmla="*/ 2616030 w 2710118"/>
                <a:gd name="connsiteY19" fmla="*/ 1859359 h 2990829"/>
                <a:gd name="connsiteX20" fmla="*/ 2404670 w 2710118"/>
                <a:gd name="connsiteY20" fmla="*/ 2250361 h 2990829"/>
                <a:gd name="connsiteX21" fmla="*/ 2198263 w 2710118"/>
                <a:gd name="connsiteY21" fmla="*/ 2456862 h 2990829"/>
                <a:gd name="connsiteX22" fmla="*/ 1724680 w 2710118"/>
                <a:gd name="connsiteY22" fmla="*/ 2757091 h 2990829"/>
                <a:gd name="connsiteX23" fmla="*/ 1327868 w 2710118"/>
                <a:gd name="connsiteY23" fmla="*/ 2810907 h 2990829"/>
                <a:gd name="connsiteX24" fmla="*/ 931057 w 2710118"/>
                <a:gd name="connsiteY24" fmla="*/ 2912634 h 2990829"/>
                <a:gd name="connsiteX25" fmla="*/ 695789 w 2710118"/>
                <a:gd name="connsiteY25" fmla="*/ 2972451 h 2990829"/>
                <a:gd name="connsiteX26" fmla="*/ 348889 w 2710118"/>
                <a:gd name="connsiteY26" fmla="*/ 2984452 h 2990829"/>
                <a:gd name="connsiteX27" fmla="*/ 73711 w 2710118"/>
                <a:gd name="connsiteY27" fmla="*/ 2882725 h 2990829"/>
                <a:gd name="connsiteX28" fmla="*/ 2179 w 2710118"/>
                <a:gd name="connsiteY28" fmla="*/ 2712895 h 299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710118" h="2990829">
                  <a:moveTo>
                    <a:pt x="2179" y="2712895"/>
                  </a:moveTo>
                  <a:cubicBezTo>
                    <a:pt x="-2774" y="2670604"/>
                    <a:pt x="-12" y="2627551"/>
                    <a:pt x="18085" y="2589260"/>
                  </a:cubicBezTo>
                  <a:cubicBezTo>
                    <a:pt x="44755" y="2532967"/>
                    <a:pt x="99810" y="2495153"/>
                    <a:pt x="161627" y="2489533"/>
                  </a:cubicBezTo>
                  <a:cubicBezTo>
                    <a:pt x="240304" y="2482389"/>
                    <a:pt x="310312" y="2530491"/>
                    <a:pt x="384893" y="2559352"/>
                  </a:cubicBezTo>
                  <a:cubicBezTo>
                    <a:pt x="468904" y="2591832"/>
                    <a:pt x="561392" y="2603452"/>
                    <a:pt x="648069" y="2579259"/>
                  </a:cubicBezTo>
                  <a:cubicBezTo>
                    <a:pt x="723602" y="2558209"/>
                    <a:pt x="788563" y="2511346"/>
                    <a:pt x="831520" y="2445623"/>
                  </a:cubicBezTo>
                  <a:cubicBezTo>
                    <a:pt x="877050" y="2375805"/>
                    <a:pt x="893052" y="2292366"/>
                    <a:pt x="909244" y="2210260"/>
                  </a:cubicBezTo>
                  <a:cubicBezTo>
                    <a:pt x="938010" y="2064909"/>
                    <a:pt x="963156" y="1918986"/>
                    <a:pt x="975062" y="1771444"/>
                  </a:cubicBezTo>
                  <a:cubicBezTo>
                    <a:pt x="982682" y="1676575"/>
                    <a:pt x="981539" y="1581134"/>
                    <a:pt x="989064" y="1486170"/>
                  </a:cubicBezTo>
                  <a:cubicBezTo>
                    <a:pt x="998970" y="1360154"/>
                    <a:pt x="1017163" y="1234424"/>
                    <a:pt x="1058882" y="1115171"/>
                  </a:cubicBezTo>
                  <a:cubicBezTo>
                    <a:pt x="1101269" y="993822"/>
                    <a:pt x="1163848" y="880951"/>
                    <a:pt x="1238333" y="776081"/>
                  </a:cubicBezTo>
                  <a:cubicBezTo>
                    <a:pt x="1335107" y="639778"/>
                    <a:pt x="1448741" y="516906"/>
                    <a:pt x="1567327" y="399081"/>
                  </a:cubicBezTo>
                  <a:cubicBezTo>
                    <a:pt x="1683627" y="283543"/>
                    <a:pt x="1803452" y="169719"/>
                    <a:pt x="1944136" y="85899"/>
                  </a:cubicBezTo>
                  <a:cubicBezTo>
                    <a:pt x="2013383" y="44656"/>
                    <a:pt x="2087487" y="10366"/>
                    <a:pt x="2167402" y="2079"/>
                  </a:cubicBezTo>
                  <a:cubicBezTo>
                    <a:pt x="2252365" y="-6684"/>
                    <a:pt x="2337709" y="12557"/>
                    <a:pt x="2412671" y="53991"/>
                  </a:cubicBezTo>
                  <a:cubicBezTo>
                    <a:pt x="2507063" y="106092"/>
                    <a:pt x="2581263" y="189341"/>
                    <a:pt x="2616030" y="291354"/>
                  </a:cubicBezTo>
                  <a:cubicBezTo>
                    <a:pt x="2662892" y="429085"/>
                    <a:pt x="2633651" y="577770"/>
                    <a:pt x="2637937" y="724265"/>
                  </a:cubicBezTo>
                  <a:cubicBezTo>
                    <a:pt x="2641842" y="856472"/>
                    <a:pt x="2673941" y="986012"/>
                    <a:pt x="2691753" y="1117266"/>
                  </a:cubicBezTo>
                  <a:cubicBezTo>
                    <a:pt x="2707946" y="1236234"/>
                    <a:pt x="2715565" y="1356630"/>
                    <a:pt x="2705755" y="1476359"/>
                  </a:cubicBezTo>
                  <a:cubicBezTo>
                    <a:pt x="2694896" y="1607709"/>
                    <a:pt x="2662606" y="1736011"/>
                    <a:pt x="2616030" y="1859359"/>
                  </a:cubicBezTo>
                  <a:cubicBezTo>
                    <a:pt x="2563451" y="1998710"/>
                    <a:pt x="2496681" y="2133298"/>
                    <a:pt x="2404670" y="2250361"/>
                  </a:cubicBezTo>
                  <a:cubicBezTo>
                    <a:pt x="2344376" y="2327132"/>
                    <a:pt x="2272177" y="2392854"/>
                    <a:pt x="2198263" y="2456862"/>
                  </a:cubicBezTo>
                  <a:cubicBezTo>
                    <a:pt x="2054911" y="2580973"/>
                    <a:pt x="1905464" y="2703370"/>
                    <a:pt x="1724680" y="2757091"/>
                  </a:cubicBezTo>
                  <a:cubicBezTo>
                    <a:pt x="1596473" y="2795191"/>
                    <a:pt x="1460456" y="2791857"/>
                    <a:pt x="1327868" y="2810907"/>
                  </a:cubicBezTo>
                  <a:cubicBezTo>
                    <a:pt x="1192518" y="2830433"/>
                    <a:pt x="1062311" y="2873677"/>
                    <a:pt x="931057" y="2912634"/>
                  </a:cubicBezTo>
                  <a:cubicBezTo>
                    <a:pt x="853428" y="2935684"/>
                    <a:pt x="775513" y="2958259"/>
                    <a:pt x="695789" y="2972451"/>
                  </a:cubicBezTo>
                  <a:cubicBezTo>
                    <a:pt x="581203" y="2992929"/>
                    <a:pt x="464808" y="2995311"/>
                    <a:pt x="348889" y="2984452"/>
                  </a:cubicBezTo>
                  <a:cubicBezTo>
                    <a:pt x="247352" y="2974927"/>
                    <a:pt x="142006" y="2956544"/>
                    <a:pt x="73711" y="2882725"/>
                  </a:cubicBezTo>
                  <a:cubicBezTo>
                    <a:pt x="31420" y="2836434"/>
                    <a:pt x="9513" y="2775474"/>
                    <a:pt x="2179" y="271289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2910BB0F-2FD9-4EA6-82D7-5226F29AB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36081" y="1589661"/>
              <a:ext cx="1743551" cy="2969484"/>
            </a:xfrm>
            <a:custGeom>
              <a:avLst/>
              <a:gdLst>
                <a:gd name="connsiteX0" fmla="*/ 14495 w 1324131"/>
                <a:gd name="connsiteY0" fmla="*/ 1664146 h 2255159"/>
                <a:gd name="connsiteX1" fmla="*/ 97839 w 1324131"/>
                <a:gd name="connsiteY1" fmla="*/ 1271049 h 2255159"/>
                <a:gd name="connsiteX2" fmla="*/ 97839 w 1324131"/>
                <a:gd name="connsiteY2" fmla="*/ 991109 h 2255159"/>
                <a:gd name="connsiteX3" fmla="*/ 195756 w 1324131"/>
                <a:gd name="connsiteY3" fmla="*/ 588964 h 2255159"/>
                <a:gd name="connsiteX4" fmla="*/ 373778 w 1324131"/>
                <a:gd name="connsiteY4" fmla="*/ 336170 h 2255159"/>
                <a:gd name="connsiteX5" fmla="*/ 706867 w 1324131"/>
                <a:gd name="connsiteY5" fmla="*/ 86234 h 2255159"/>
                <a:gd name="connsiteX6" fmla="*/ 953755 w 1324131"/>
                <a:gd name="connsiteY6" fmla="*/ 33 h 2255159"/>
                <a:gd name="connsiteX7" fmla="*/ 1105965 w 1324131"/>
                <a:gd name="connsiteY7" fmla="*/ 60326 h 2255159"/>
                <a:gd name="connsiteX8" fmla="*/ 1146160 w 1324131"/>
                <a:gd name="connsiteY8" fmla="*/ 221204 h 2255159"/>
                <a:gd name="connsiteX9" fmla="*/ 1177783 w 1324131"/>
                <a:gd name="connsiteY9" fmla="*/ 448089 h 2255159"/>
                <a:gd name="connsiteX10" fmla="*/ 1281129 w 1324131"/>
                <a:gd name="connsiteY10" fmla="*/ 789941 h 2255159"/>
                <a:gd name="connsiteX11" fmla="*/ 1306942 w 1324131"/>
                <a:gd name="connsiteY11" fmla="*/ 942151 h 2255159"/>
                <a:gd name="connsiteX12" fmla="*/ 1321325 w 1324131"/>
                <a:gd name="connsiteY12" fmla="*/ 1272478 h 2255159"/>
                <a:gd name="connsiteX13" fmla="*/ 1215121 w 1324131"/>
                <a:gd name="connsiteY13" fmla="*/ 1660240 h 2255159"/>
                <a:gd name="connsiteX14" fmla="*/ 1085962 w 1324131"/>
                <a:gd name="connsiteY14" fmla="*/ 1844073 h 2255159"/>
                <a:gd name="connsiteX15" fmla="*/ 849075 w 1324131"/>
                <a:gd name="connsiteY15" fmla="*/ 2081055 h 2255159"/>
                <a:gd name="connsiteX16" fmla="*/ 445691 w 1324131"/>
                <a:gd name="connsiteY16" fmla="*/ 2254887 h 2255159"/>
                <a:gd name="connsiteX17" fmla="*/ 126985 w 1324131"/>
                <a:gd name="connsiteY17" fmla="*/ 2134205 h 2255159"/>
                <a:gd name="connsiteX18" fmla="*/ 683 w 1324131"/>
                <a:gd name="connsiteY18" fmla="*/ 1829690 h 2255159"/>
                <a:gd name="connsiteX19" fmla="*/ 14495 w 1324131"/>
                <a:gd name="connsiteY19" fmla="*/ 1664146 h 225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24131" h="2255159">
                  <a:moveTo>
                    <a:pt x="14495" y="1664146"/>
                  </a:moveTo>
                  <a:cubicBezTo>
                    <a:pt x="40593" y="1532320"/>
                    <a:pt x="87552" y="1404780"/>
                    <a:pt x="97839" y="1271049"/>
                  </a:cubicBezTo>
                  <a:cubicBezTo>
                    <a:pt x="104982" y="1177895"/>
                    <a:pt x="94790" y="1084454"/>
                    <a:pt x="97839" y="991109"/>
                  </a:cubicBezTo>
                  <a:cubicBezTo>
                    <a:pt x="102411" y="851759"/>
                    <a:pt x="135177" y="714408"/>
                    <a:pt x="195756" y="588964"/>
                  </a:cubicBezTo>
                  <a:cubicBezTo>
                    <a:pt x="240809" y="495524"/>
                    <a:pt x="301674" y="410751"/>
                    <a:pt x="373778" y="336170"/>
                  </a:cubicBezTo>
                  <a:cubicBezTo>
                    <a:pt x="470742" y="235967"/>
                    <a:pt x="585614" y="155386"/>
                    <a:pt x="706867" y="86234"/>
                  </a:cubicBezTo>
                  <a:cubicBezTo>
                    <a:pt x="784020" y="42229"/>
                    <a:pt x="865363" y="1367"/>
                    <a:pt x="953755" y="33"/>
                  </a:cubicBezTo>
                  <a:cubicBezTo>
                    <a:pt x="1011667" y="-824"/>
                    <a:pt x="1070817" y="14892"/>
                    <a:pt x="1105965" y="60326"/>
                  </a:cubicBezTo>
                  <a:cubicBezTo>
                    <a:pt x="1140350" y="104903"/>
                    <a:pt x="1142445" y="164244"/>
                    <a:pt x="1146160" y="221204"/>
                  </a:cubicBezTo>
                  <a:cubicBezTo>
                    <a:pt x="1151113" y="297594"/>
                    <a:pt x="1160543" y="373604"/>
                    <a:pt x="1177783" y="448089"/>
                  </a:cubicBezTo>
                  <a:cubicBezTo>
                    <a:pt x="1204644" y="564199"/>
                    <a:pt x="1253888" y="673927"/>
                    <a:pt x="1281129" y="789941"/>
                  </a:cubicBezTo>
                  <a:cubicBezTo>
                    <a:pt x="1292940" y="840043"/>
                    <a:pt x="1300656" y="891097"/>
                    <a:pt x="1306942" y="942151"/>
                  </a:cubicBezTo>
                  <a:cubicBezTo>
                    <a:pt x="1320563" y="1051784"/>
                    <a:pt x="1328754" y="1162274"/>
                    <a:pt x="1321325" y="1272478"/>
                  </a:cubicBezTo>
                  <a:cubicBezTo>
                    <a:pt x="1312181" y="1407828"/>
                    <a:pt x="1279700" y="1541178"/>
                    <a:pt x="1215121" y="1660240"/>
                  </a:cubicBezTo>
                  <a:cubicBezTo>
                    <a:pt x="1179307" y="1726249"/>
                    <a:pt x="1134063" y="1786352"/>
                    <a:pt x="1085962" y="1844073"/>
                  </a:cubicBezTo>
                  <a:cubicBezTo>
                    <a:pt x="1014239" y="1930084"/>
                    <a:pt x="936610" y="2011237"/>
                    <a:pt x="849075" y="2081055"/>
                  </a:cubicBezTo>
                  <a:cubicBezTo>
                    <a:pt x="731441" y="2174972"/>
                    <a:pt x="595424" y="2249743"/>
                    <a:pt x="445691" y="2254887"/>
                  </a:cubicBezTo>
                  <a:cubicBezTo>
                    <a:pt x="326915" y="2258887"/>
                    <a:pt x="210138" y="2218882"/>
                    <a:pt x="126985" y="2134205"/>
                  </a:cubicBezTo>
                  <a:cubicBezTo>
                    <a:pt x="47642" y="2053432"/>
                    <a:pt x="5922" y="1943228"/>
                    <a:pt x="683" y="1829690"/>
                  </a:cubicBezTo>
                  <a:cubicBezTo>
                    <a:pt x="-2079" y="1774255"/>
                    <a:pt x="3732" y="1718819"/>
                    <a:pt x="14495" y="1664146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19C1A72-0647-44E4-9BB1-EA823EED5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56128" y="3099688"/>
              <a:ext cx="933037" cy="1078994"/>
            </a:xfrm>
            <a:custGeom>
              <a:avLst/>
              <a:gdLst>
                <a:gd name="connsiteX0" fmla="*/ 23248 w 708590"/>
                <a:gd name="connsiteY0" fmla="*/ 533652 h 819436"/>
                <a:gd name="connsiteX1" fmla="*/ 132310 w 708590"/>
                <a:gd name="connsiteY1" fmla="*/ 280859 h 819436"/>
                <a:gd name="connsiteX2" fmla="*/ 255754 w 708590"/>
                <a:gd name="connsiteY2" fmla="*/ 97026 h 819436"/>
                <a:gd name="connsiteX3" fmla="*/ 445206 w 708590"/>
                <a:gd name="connsiteY3" fmla="*/ 2253 h 819436"/>
                <a:gd name="connsiteX4" fmla="*/ 597415 w 708590"/>
                <a:gd name="connsiteY4" fmla="*/ 33875 h 819436"/>
                <a:gd name="connsiteX5" fmla="*/ 703619 w 708590"/>
                <a:gd name="connsiteY5" fmla="*/ 214851 h 819436"/>
                <a:gd name="connsiteX6" fmla="*/ 686379 w 708590"/>
                <a:gd name="connsiteY6" fmla="*/ 418781 h 819436"/>
                <a:gd name="connsiteX7" fmla="*/ 585890 w 708590"/>
                <a:gd name="connsiteY7" fmla="*/ 616996 h 819436"/>
                <a:gd name="connsiteX8" fmla="*/ 347574 w 708590"/>
                <a:gd name="connsiteY8" fmla="*/ 780731 h 819436"/>
                <a:gd name="connsiteX9" fmla="*/ 166695 w 708590"/>
                <a:gd name="connsiteY9" fmla="*/ 818069 h 819436"/>
                <a:gd name="connsiteX10" fmla="*/ 14485 w 708590"/>
                <a:gd name="connsiteY10" fmla="*/ 720438 h 819436"/>
                <a:gd name="connsiteX11" fmla="*/ 23248 w 708590"/>
                <a:gd name="connsiteY11" fmla="*/ 533652 h 81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8590" h="819436">
                  <a:moveTo>
                    <a:pt x="23248" y="533652"/>
                  </a:moveTo>
                  <a:cubicBezTo>
                    <a:pt x="51728" y="446213"/>
                    <a:pt x="90685" y="362869"/>
                    <a:pt x="132310" y="280859"/>
                  </a:cubicBezTo>
                  <a:cubicBezTo>
                    <a:pt x="166028" y="214470"/>
                    <a:pt x="202223" y="148461"/>
                    <a:pt x="255754" y="97026"/>
                  </a:cubicBezTo>
                  <a:cubicBezTo>
                    <a:pt x="307855" y="46925"/>
                    <a:pt x="373578" y="11587"/>
                    <a:pt x="445206" y="2253"/>
                  </a:cubicBezTo>
                  <a:cubicBezTo>
                    <a:pt x="498546" y="-4701"/>
                    <a:pt x="552743" y="4062"/>
                    <a:pt x="597415" y="33875"/>
                  </a:cubicBezTo>
                  <a:cubicBezTo>
                    <a:pt x="657708" y="74071"/>
                    <a:pt x="691617" y="142937"/>
                    <a:pt x="703619" y="214851"/>
                  </a:cubicBezTo>
                  <a:cubicBezTo>
                    <a:pt x="715049" y="282954"/>
                    <a:pt x="705715" y="352296"/>
                    <a:pt x="686379" y="418781"/>
                  </a:cubicBezTo>
                  <a:cubicBezTo>
                    <a:pt x="665519" y="490790"/>
                    <a:pt x="634182" y="559846"/>
                    <a:pt x="585890" y="616996"/>
                  </a:cubicBezTo>
                  <a:cubicBezTo>
                    <a:pt x="523025" y="691386"/>
                    <a:pt x="437395" y="742155"/>
                    <a:pt x="347574" y="780731"/>
                  </a:cubicBezTo>
                  <a:cubicBezTo>
                    <a:pt x="289758" y="805591"/>
                    <a:pt x="228988" y="824831"/>
                    <a:pt x="166695" y="818069"/>
                  </a:cubicBezTo>
                  <a:cubicBezTo>
                    <a:pt x="102496" y="811115"/>
                    <a:pt x="41631" y="778445"/>
                    <a:pt x="14485" y="720438"/>
                  </a:cubicBezTo>
                  <a:cubicBezTo>
                    <a:pt x="-12661" y="662145"/>
                    <a:pt x="3055" y="595660"/>
                    <a:pt x="23248" y="533652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2C60E4D0-A72D-4248-AFA0-D70960B66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21413" y="2153126"/>
              <a:ext cx="562062" cy="821426"/>
            </a:xfrm>
            <a:custGeom>
              <a:avLst/>
              <a:gdLst>
                <a:gd name="connsiteX0" fmla="*/ 149850 w 426855"/>
                <a:gd name="connsiteY0" fmla="*/ 546425 h 623828"/>
                <a:gd name="connsiteX1" fmla="*/ 209667 w 426855"/>
                <a:gd name="connsiteY1" fmla="*/ 590336 h 623828"/>
                <a:gd name="connsiteX2" fmla="*/ 285391 w 426855"/>
                <a:gd name="connsiteY2" fmla="*/ 622244 h 623828"/>
                <a:gd name="connsiteX3" fmla="*/ 393024 w 426855"/>
                <a:gd name="connsiteY3" fmla="*/ 584335 h 623828"/>
                <a:gd name="connsiteX4" fmla="*/ 420932 w 426855"/>
                <a:gd name="connsiteY4" fmla="*/ 446699 h 623828"/>
                <a:gd name="connsiteX5" fmla="*/ 420932 w 426855"/>
                <a:gd name="connsiteY5" fmla="*/ 227243 h 623828"/>
                <a:gd name="connsiteX6" fmla="*/ 341208 w 426855"/>
                <a:gd name="connsiteY6" fmla="*/ 59698 h 623828"/>
                <a:gd name="connsiteX7" fmla="*/ 273390 w 426855"/>
                <a:gd name="connsiteY7" fmla="*/ 11787 h 623828"/>
                <a:gd name="connsiteX8" fmla="*/ 4213 w 426855"/>
                <a:gd name="connsiteY8" fmla="*/ 229243 h 623828"/>
                <a:gd name="connsiteX9" fmla="*/ 58029 w 426855"/>
                <a:gd name="connsiteY9" fmla="*/ 458605 h 623828"/>
                <a:gd name="connsiteX10" fmla="*/ 149850 w 426855"/>
                <a:gd name="connsiteY10" fmla="*/ 546425 h 62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6855" h="623828">
                  <a:moveTo>
                    <a:pt x="149850" y="546425"/>
                  </a:moveTo>
                  <a:cubicBezTo>
                    <a:pt x="169186" y="561856"/>
                    <a:pt x="188807" y="577001"/>
                    <a:pt x="209667" y="590336"/>
                  </a:cubicBezTo>
                  <a:cubicBezTo>
                    <a:pt x="233004" y="605290"/>
                    <a:pt x="258054" y="617958"/>
                    <a:pt x="285391" y="622244"/>
                  </a:cubicBezTo>
                  <a:cubicBezTo>
                    <a:pt x="325777" y="628531"/>
                    <a:pt x="367687" y="616148"/>
                    <a:pt x="393024" y="584335"/>
                  </a:cubicBezTo>
                  <a:cubicBezTo>
                    <a:pt x="422932" y="546902"/>
                    <a:pt x="419884" y="495467"/>
                    <a:pt x="420932" y="446699"/>
                  </a:cubicBezTo>
                  <a:cubicBezTo>
                    <a:pt x="422551" y="373166"/>
                    <a:pt x="433409" y="299537"/>
                    <a:pt x="420932" y="227243"/>
                  </a:cubicBezTo>
                  <a:cubicBezTo>
                    <a:pt x="410168" y="165140"/>
                    <a:pt x="384165" y="105704"/>
                    <a:pt x="341208" y="59698"/>
                  </a:cubicBezTo>
                  <a:cubicBezTo>
                    <a:pt x="322062" y="39219"/>
                    <a:pt x="299488" y="22265"/>
                    <a:pt x="273390" y="11787"/>
                  </a:cubicBezTo>
                  <a:cubicBezTo>
                    <a:pt x="145278" y="-39743"/>
                    <a:pt x="27549" y="85892"/>
                    <a:pt x="4213" y="229243"/>
                  </a:cubicBezTo>
                  <a:cubicBezTo>
                    <a:pt x="-8932" y="310205"/>
                    <a:pt x="8594" y="393359"/>
                    <a:pt x="58029" y="458605"/>
                  </a:cubicBezTo>
                  <a:cubicBezTo>
                    <a:pt x="83747" y="492514"/>
                    <a:pt x="116608" y="519946"/>
                    <a:pt x="149850" y="54642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D77BF9F5-CA63-42A6-AC93-C2BDF472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23" name="Graphic 157">
              <a:extLst>
                <a:ext uri="{FF2B5EF4-FFF2-40B4-BE49-F238E27FC236}">
                  <a16:creationId xmlns:a16="http://schemas.microsoft.com/office/drawing/2014/main" id="{C22D3699-92E0-4110-BE54-403EAAA48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825D3809-6A64-4183-9441-73C86E340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90860AFF-1118-48A2-80D7-49ACC1BBE4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D71319B-713A-4047-B185-F7DDC442DD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7C66AF50-C9BC-4B16-9CE0-B0D49B8FF9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51516E0C-2F47-4B95-8D54-336B5CEDB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F495B569-90F7-429A-9E93-88A1B17926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7DD4E57A-FF24-4B18-B1C4-E81FE8F070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9587FA4-87B9-445D-ABE2-BAF73459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7C0170C-05C4-2476-6975-05A17A05E6D0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dirty="0" err="1">
                <a:solidFill>
                  <a:schemeClr val="bg1"/>
                </a:solidFill>
                <a:ea typeface="+mn-lt"/>
                <a:cs typeface="+mn-lt"/>
              </a:rPr>
              <a:t>Concluzii</a:t>
            </a:r>
            <a:r>
              <a:rPr lang="en-GB" sz="4000" b="1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4000" b="1" dirty="0" err="1">
                <a:solidFill>
                  <a:schemeClr val="bg1"/>
                </a:solidFill>
                <a:ea typeface="+mn-lt"/>
                <a:cs typeface="+mn-lt"/>
              </a:rPr>
              <a:t>si</a:t>
            </a:r>
            <a:r>
              <a:rPr lang="en-GB" sz="4000" b="1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4000" b="1" dirty="0" err="1">
                <a:solidFill>
                  <a:schemeClr val="bg1"/>
                </a:solidFill>
                <a:ea typeface="+mn-lt"/>
                <a:cs typeface="+mn-lt"/>
              </a:rPr>
              <a:t>direcții</a:t>
            </a:r>
            <a:r>
              <a:rPr lang="en-GB" sz="4000" b="1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4000" b="1" dirty="0" err="1">
                <a:solidFill>
                  <a:schemeClr val="bg1"/>
                </a:solidFill>
                <a:ea typeface="+mn-lt"/>
                <a:cs typeface="+mn-lt"/>
              </a:rPr>
              <a:t>viitoare</a:t>
            </a:r>
            <a:endParaRPr lang="en-GB" sz="4000" dirty="0" err="1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02848-5418-3CD2-E94C-3120C397AE6D}"/>
              </a:ext>
            </a:extLst>
          </p:cNvPr>
          <p:cNvSpPr txBox="1"/>
          <p:nvPr/>
        </p:nvSpPr>
        <p:spPr>
          <a:xfrm>
            <a:off x="693431" y="1676769"/>
            <a:ext cx="4940789" cy="38164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200" dirty="0" err="1">
                <a:solidFill>
                  <a:schemeClr val="bg1"/>
                </a:solidFill>
              </a:rPr>
              <a:t>În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urma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dezvoltării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aplicației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s-au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realizat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următoarele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:</a:t>
            </a:r>
          </a:p>
          <a:p>
            <a:endParaRPr lang="en-GB" sz="2200" dirty="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dezvoltarea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unui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sistem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 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eficient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 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pentru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gestionarea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accesului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vehiculelor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 in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parcarile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auto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 </a:t>
            </a:r>
            <a:endParaRPr lang="en-GB" sz="2200" b="1" dirty="0">
              <a:solidFill>
                <a:srgbClr val="56779B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GB" sz="2200" dirty="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consolidarea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aprofundarea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si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aplicarea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cunoștințelor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 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din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domeniul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procesării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 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clasice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 a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imaginilor</a:t>
            </a:r>
            <a:endParaRPr lang="en-GB" sz="2200" dirty="0" err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BD272E-6351-EE2B-29C7-97E9020E0D27}"/>
              </a:ext>
            </a:extLst>
          </p:cNvPr>
          <p:cNvSpPr txBox="1"/>
          <p:nvPr/>
        </p:nvSpPr>
        <p:spPr>
          <a:xfrm>
            <a:off x="6237255" y="1687813"/>
            <a:ext cx="4940789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Pentru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viitor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, se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doresc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următoarele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dezvoltări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: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GB" sz="220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dezvoltarea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unui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sistem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back-up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pentru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generarea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si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scanarea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dirty="0" err="1">
                <a:solidFill>
                  <a:schemeClr val="bg1"/>
                </a:solidFill>
                <a:ea typeface="+mn-lt"/>
                <a:cs typeface="+mn-lt"/>
              </a:rPr>
              <a:t>unor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b="1" dirty="0" err="1">
                <a:solidFill>
                  <a:srgbClr val="56779B"/>
                </a:solidFill>
                <a:ea typeface="+mn-lt"/>
                <a:cs typeface="+mn-lt"/>
              </a:rPr>
              <a:t>tichete</a:t>
            </a:r>
            <a:endParaRPr lang="en-GB" sz="2200" b="1" dirty="0" err="1">
              <a:solidFill>
                <a:srgbClr val="56779B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GB" sz="220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GB" sz="2200" err="1">
                <a:solidFill>
                  <a:schemeClr val="bg1"/>
                </a:solidFill>
                <a:ea typeface="+mn-lt"/>
                <a:cs typeface="+mn-lt"/>
              </a:rPr>
              <a:t>configurarea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err="1">
                <a:solidFill>
                  <a:schemeClr val="bg1"/>
                </a:solidFill>
                <a:ea typeface="+mn-lt"/>
                <a:cs typeface="+mn-lt"/>
              </a:rPr>
              <a:t>unui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model AI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200" err="1">
                <a:solidFill>
                  <a:schemeClr val="bg1"/>
                </a:solidFill>
                <a:ea typeface="+mn-lt"/>
                <a:cs typeface="+mn-lt"/>
              </a:rPr>
              <a:t>și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 a </a:t>
            </a:r>
            <a:r>
              <a:rPr lang="en-GB" sz="2200" b="1" err="1">
                <a:solidFill>
                  <a:srgbClr val="56779B"/>
                </a:solidFill>
                <a:ea typeface="+mn-lt"/>
                <a:cs typeface="+mn-lt"/>
              </a:rPr>
              <a:t>arhitecturii</a:t>
            </a:r>
            <a:r>
              <a:rPr lang="en-GB" sz="2200" b="1" dirty="0">
                <a:solidFill>
                  <a:srgbClr val="56779B"/>
                </a:solidFill>
                <a:ea typeface="+mn-lt"/>
                <a:cs typeface="+mn-lt"/>
              </a:rPr>
              <a:t> </a:t>
            </a:r>
            <a:r>
              <a:rPr lang="en-GB" sz="2200" err="1">
                <a:solidFill>
                  <a:schemeClr val="bg1"/>
                </a:solidFill>
                <a:ea typeface="+mn-lt"/>
                <a:cs typeface="+mn-lt"/>
              </a:rPr>
              <a:t>acestuia</a:t>
            </a:r>
            <a:endParaRPr lang="en-GB" sz="2200" b="1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316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256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8" name="Freeform: Shape 163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59" name="Freeform: Shape 16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60" name="Freeform: Shape 16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6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2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263" name="Rectangle 262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r="5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66" name="Graphic 3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0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04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06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21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4166B61-E75E-7D83-D76D-DF1DD6438FDD}"/>
              </a:ext>
            </a:extLst>
          </p:cNvPr>
          <p:cNvSpPr txBox="1"/>
          <p:nvPr/>
        </p:nvSpPr>
        <p:spPr>
          <a:xfrm>
            <a:off x="720718" y="1253660"/>
            <a:ext cx="10745495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9600" b="1">
                <a:solidFill>
                  <a:schemeClr val="bg1"/>
                </a:solidFill>
              </a:rPr>
              <a:t>Q&amp;A</a:t>
            </a:r>
            <a:endParaRPr lang="en-US"/>
          </a:p>
          <a:p>
            <a:endParaRPr lang="en-GB" sz="3000" b="1">
              <a:solidFill>
                <a:schemeClr val="bg1"/>
              </a:solidFill>
            </a:endParaRPr>
          </a:p>
          <a:p>
            <a:endParaRPr lang="en-GB" sz="3000" b="1">
              <a:solidFill>
                <a:schemeClr val="bg1"/>
              </a:solidFill>
              <a:latin typeface="Avenir Next LT Pro"/>
              <a:cs typeface="Segoe UI"/>
            </a:endParaRPr>
          </a:p>
          <a:p>
            <a:endParaRPr lang="en-GB" sz="3000" b="1">
              <a:solidFill>
                <a:schemeClr val="bg1"/>
              </a:solidFill>
              <a:latin typeface="Avenir Next LT Pro"/>
              <a:cs typeface="Segoe UI"/>
            </a:endParaRPr>
          </a:p>
          <a:p>
            <a:endParaRPr lang="en-GB" sz="3000" b="1">
              <a:solidFill>
                <a:srgbClr val="FFFFFF"/>
              </a:solidFill>
              <a:latin typeface="Avenir Next LT Pro"/>
              <a:cs typeface="Segoe UI"/>
            </a:endParaRPr>
          </a:p>
          <a:p>
            <a:r>
              <a:rPr lang="en-GB" sz="3200" b="1">
                <a:solidFill>
                  <a:srgbClr val="56779B"/>
                </a:solidFill>
                <a:latin typeface="Segoe UI"/>
                <a:cs typeface="Segoe UI"/>
              </a:rPr>
              <a:t>Student:</a:t>
            </a:r>
            <a:r>
              <a:rPr lang="en-GB" sz="3200" b="1">
                <a:solidFill>
                  <a:schemeClr val="bg1"/>
                </a:solidFill>
                <a:latin typeface="Segoe UI"/>
                <a:cs typeface="Segoe UI"/>
              </a:rPr>
              <a:t> </a:t>
            </a:r>
            <a:r>
              <a:rPr lang="en-GB" sz="3200">
                <a:solidFill>
                  <a:schemeClr val="bg1"/>
                </a:solidFill>
                <a:latin typeface="Segoe UI"/>
                <a:cs typeface="Segoe UI"/>
              </a:rPr>
              <a:t>PATRAȘC George Daniel</a:t>
            </a:r>
            <a:endParaRPr lang="en-US" sz="3200">
              <a:solidFill>
                <a:schemeClr val="bg1"/>
              </a:solidFill>
              <a:latin typeface="Segoe UI"/>
              <a:cs typeface="Segoe UI"/>
            </a:endParaRPr>
          </a:p>
          <a:p>
            <a:r>
              <a:rPr lang="en-GB" sz="3200" b="1" err="1">
                <a:solidFill>
                  <a:srgbClr val="56779B"/>
                </a:solidFill>
                <a:latin typeface="Segoe UI"/>
                <a:cs typeface="Segoe UI"/>
              </a:rPr>
              <a:t>Profesor</a:t>
            </a:r>
            <a:r>
              <a:rPr lang="en-GB" sz="3200" b="1">
                <a:solidFill>
                  <a:srgbClr val="56779B"/>
                </a:solidFill>
                <a:latin typeface="Segoe UI"/>
                <a:cs typeface="Segoe UI"/>
              </a:rPr>
              <a:t> </a:t>
            </a:r>
            <a:r>
              <a:rPr lang="en-GB" sz="3200" b="1" err="1">
                <a:solidFill>
                  <a:srgbClr val="56779B"/>
                </a:solidFill>
                <a:latin typeface="Segoe UI"/>
                <a:cs typeface="Segoe UI"/>
              </a:rPr>
              <a:t>coordonator</a:t>
            </a:r>
            <a:r>
              <a:rPr lang="en-GB" sz="3200" b="1">
                <a:solidFill>
                  <a:srgbClr val="56779B"/>
                </a:solidFill>
                <a:latin typeface="Segoe UI"/>
                <a:cs typeface="Segoe UI"/>
              </a:rPr>
              <a:t>:</a:t>
            </a:r>
            <a:r>
              <a:rPr lang="en-GB" sz="3200" b="1">
                <a:solidFill>
                  <a:schemeClr val="bg1"/>
                </a:solidFill>
                <a:latin typeface="Segoe UI"/>
                <a:cs typeface="Segoe UI"/>
              </a:rPr>
              <a:t> </a:t>
            </a:r>
            <a:r>
              <a:rPr lang="en-GB" sz="3200">
                <a:solidFill>
                  <a:schemeClr val="bg1"/>
                </a:solidFill>
                <a:latin typeface="Segoe UI"/>
                <a:cs typeface="Segoe UI"/>
              </a:rPr>
              <a:t>GÂLMEANU Honorius</a:t>
            </a:r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170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256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8" name="Freeform: Shape 163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59" name="Freeform: Shape 16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60" name="Freeform: Shape 16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6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2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263" name="Rectangle 262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5575F529-B754-5F92-D301-DB3DE4D48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r="5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66" name="Graphic 3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0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04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06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21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CB9E01E-2ED2-F7EE-D13C-D392F860DBC0}"/>
              </a:ext>
            </a:extLst>
          </p:cNvPr>
          <p:cNvSpPr txBox="1"/>
          <p:nvPr/>
        </p:nvSpPr>
        <p:spPr>
          <a:xfrm>
            <a:off x="697520" y="974571"/>
            <a:ext cx="1049381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Decupare</a:t>
            </a:r>
            <a:r>
              <a:rPr lang="en-GB" sz="40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și</a:t>
            </a:r>
            <a:r>
              <a:rPr lang="en-GB" sz="40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4000" b="1" err="1">
                <a:solidFill>
                  <a:schemeClr val="bg1"/>
                </a:solidFill>
                <a:ea typeface="+mn-lt"/>
                <a:cs typeface="+mn-lt"/>
              </a:rPr>
              <a:t>binarizare</a:t>
            </a:r>
            <a:endParaRPr lang="en-GB" sz="4000" b="1">
              <a:solidFill>
                <a:schemeClr val="bg1"/>
              </a:solidFill>
              <a:ea typeface="+mn-lt"/>
              <a:cs typeface="+mn-lt"/>
            </a:endParaRPr>
          </a:p>
        </p:txBody>
      </p:sp>
      <p:pic>
        <p:nvPicPr>
          <p:cNvPr id="8" name="Picture 7" descr="A black car parked on the street&#10;&#10;Description automatically generated">
            <a:extLst>
              <a:ext uri="{FF2B5EF4-FFF2-40B4-BE49-F238E27FC236}">
                <a16:creationId xmlns:a16="http://schemas.microsoft.com/office/drawing/2014/main" id="{337FD3EA-B747-86DE-5722-76240AECD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44" y="1686337"/>
            <a:ext cx="1826592" cy="1373809"/>
          </a:xfrm>
          <a:prstGeom prst="rect">
            <a:avLst/>
          </a:prstGeom>
        </p:spPr>
      </p:pic>
      <p:pic>
        <p:nvPicPr>
          <p:cNvPr id="12" name="Picture 11" descr="The bumper of a car&#10;&#10;Description automatically generated">
            <a:extLst>
              <a:ext uri="{FF2B5EF4-FFF2-40B4-BE49-F238E27FC236}">
                <a16:creationId xmlns:a16="http://schemas.microsoft.com/office/drawing/2014/main" id="{279E21AE-329A-955E-7784-0ED3836D9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806" y="1681779"/>
            <a:ext cx="3290957" cy="1371759"/>
          </a:xfrm>
          <a:prstGeom prst="rect">
            <a:avLst/>
          </a:prstGeom>
        </p:spPr>
      </p:pic>
      <p:pic>
        <p:nvPicPr>
          <p:cNvPr id="14" name="Picture 13" descr="A close up of a car&#10;&#10;Description automatically generated">
            <a:extLst>
              <a:ext uri="{FF2B5EF4-FFF2-40B4-BE49-F238E27FC236}">
                <a16:creationId xmlns:a16="http://schemas.microsoft.com/office/drawing/2014/main" id="{E84A9C5C-9B89-D598-9FA5-8FE0E1E0B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8353" y="1684131"/>
            <a:ext cx="3266425" cy="13615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E6FC38-01F9-14CF-0E2C-12F46D62BB6D}"/>
              </a:ext>
            </a:extLst>
          </p:cNvPr>
          <p:cNvSpPr txBox="1"/>
          <p:nvPr/>
        </p:nvSpPr>
        <p:spPr>
          <a:xfrm>
            <a:off x="3918482" y="3059704"/>
            <a:ext cx="258497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2. </a:t>
            </a:r>
            <a:r>
              <a:rPr lang="en-GB" sz="1400" dirty="0" err="1">
                <a:solidFill>
                  <a:schemeClr val="bg1"/>
                </a:solidFill>
                <a:ea typeface="+mn-lt"/>
                <a:cs typeface="+mn-lt"/>
              </a:rPr>
              <a:t>Decupare</a:t>
            </a:r>
            <a:r>
              <a:rPr lang="en-GB" sz="14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1400" dirty="0" err="1">
                <a:solidFill>
                  <a:schemeClr val="bg1"/>
                </a:solidFill>
                <a:ea typeface="+mn-lt"/>
                <a:cs typeface="+mn-lt"/>
              </a:rPr>
              <a:t>și</a:t>
            </a:r>
            <a:r>
              <a:rPr lang="en-GB" sz="14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1400" dirty="0" err="1">
                <a:solidFill>
                  <a:schemeClr val="bg1"/>
                </a:solidFill>
              </a:rPr>
              <a:t>conversie</a:t>
            </a:r>
            <a:r>
              <a:rPr lang="en-GB" sz="1400" dirty="0">
                <a:solidFill>
                  <a:schemeClr val="bg1"/>
                </a:solidFill>
              </a:rPr>
              <a:t> HSV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6410D1-4DE4-F2FF-FAD4-DA309B772E84}"/>
              </a:ext>
            </a:extLst>
          </p:cNvPr>
          <p:cNvSpPr txBox="1"/>
          <p:nvPr/>
        </p:nvSpPr>
        <p:spPr>
          <a:xfrm>
            <a:off x="8383797" y="3054189"/>
            <a:ext cx="231722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3. Output imagine </a:t>
            </a:r>
            <a:r>
              <a:rPr lang="en-GB" sz="1400" dirty="0" err="1">
                <a:solidFill>
                  <a:schemeClr val="bg1"/>
                </a:solidFill>
              </a:rPr>
              <a:t>binară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2D93AE-6668-F811-EDE2-47F8288B1C95}"/>
              </a:ext>
            </a:extLst>
          </p:cNvPr>
          <p:cNvCxnSpPr>
            <a:cxnSpLocks/>
          </p:cNvCxnSpPr>
          <p:nvPr/>
        </p:nvCxnSpPr>
        <p:spPr>
          <a:xfrm>
            <a:off x="2524541" y="2419626"/>
            <a:ext cx="1057965" cy="44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70BC0A9-A4B1-9B54-CB8E-CD8BF52DE553}"/>
              </a:ext>
            </a:extLst>
          </p:cNvPr>
          <p:cNvCxnSpPr>
            <a:cxnSpLocks/>
          </p:cNvCxnSpPr>
          <p:nvPr/>
        </p:nvCxnSpPr>
        <p:spPr>
          <a:xfrm>
            <a:off x="6864628" y="2430670"/>
            <a:ext cx="1035878" cy="1148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5" name="Picture 34" descr="A black and white image of a plane flying through the air&#10;&#10;Description automatically generated">
            <a:extLst>
              <a:ext uri="{FF2B5EF4-FFF2-40B4-BE49-F238E27FC236}">
                <a16:creationId xmlns:a16="http://schemas.microsoft.com/office/drawing/2014/main" id="{A3CB740C-D144-5585-9128-EABF7DAA72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261" y="4113208"/>
            <a:ext cx="2738784" cy="1129621"/>
          </a:xfrm>
          <a:prstGeom prst="rect">
            <a:avLst/>
          </a:prstGeom>
        </p:spPr>
      </p:pic>
      <p:pic>
        <p:nvPicPr>
          <p:cNvPr id="36" name="Picture 35" descr="The bumper of a car&#10;&#10;Description automatically generated">
            <a:extLst>
              <a:ext uri="{FF2B5EF4-FFF2-40B4-BE49-F238E27FC236}">
                <a16:creationId xmlns:a16="http://schemas.microsoft.com/office/drawing/2014/main" id="{088711A4-4EEB-9426-2C84-BC668B7045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4847" y="4115969"/>
            <a:ext cx="2743201" cy="1151707"/>
          </a:xfrm>
          <a:prstGeom prst="rect">
            <a:avLst/>
          </a:prstGeom>
        </p:spPr>
      </p:pic>
      <p:pic>
        <p:nvPicPr>
          <p:cNvPr id="37" name="Picture 36" descr="The back end of a black car&#10;&#10;Description automatically generated">
            <a:extLst>
              <a:ext uri="{FF2B5EF4-FFF2-40B4-BE49-F238E27FC236}">
                <a16:creationId xmlns:a16="http://schemas.microsoft.com/office/drawing/2014/main" id="{C8C5BD0F-0464-123E-A58B-B2450A6851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3521" y="4118730"/>
            <a:ext cx="2738783" cy="1140664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BEB17E0-99DD-767F-CAEC-9CF3AF32F434}"/>
              </a:ext>
            </a:extLst>
          </p:cNvPr>
          <p:cNvCxnSpPr/>
          <p:nvPr/>
        </p:nvCxnSpPr>
        <p:spPr>
          <a:xfrm>
            <a:off x="5163930" y="3369365"/>
            <a:ext cx="8835" cy="74874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ADAE0C0-9A1C-B271-044C-CB6A28329B46}"/>
              </a:ext>
            </a:extLst>
          </p:cNvPr>
          <p:cNvCxnSpPr>
            <a:cxnSpLocks/>
          </p:cNvCxnSpPr>
          <p:nvPr/>
        </p:nvCxnSpPr>
        <p:spPr>
          <a:xfrm flipH="1">
            <a:off x="2213113" y="3391451"/>
            <a:ext cx="2641598" cy="67144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DA60709-1D62-1139-7CE0-A0A8313B6871}"/>
              </a:ext>
            </a:extLst>
          </p:cNvPr>
          <p:cNvCxnSpPr>
            <a:cxnSpLocks/>
          </p:cNvCxnSpPr>
          <p:nvPr/>
        </p:nvCxnSpPr>
        <p:spPr>
          <a:xfrm>
            <a:off x="5484191" y="3391452"/>
            <a:ext cx="2747616" cy="67144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FC18C19-AE82-5E71-B231-F67443A8833C}"/>
              </a:ext>
            </a:extLst>
          </p:cNvPr>
          <p:cNvSpPr txBox="1"/>
          <p:nvPr/>
        </p:nvSpPr>
        <p:spPr>
          <a:xfrm>
            <a:off x="1710788" y="5255151"/>
            <a:ext cx="99802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2.1. Hue (</a:t>
            </a:r>
            <a:r>
              <a:rPr lang="en-GB" sz="1400" dirty="0" err="1">
                <a:solidFill>
                  <a:schemeClr val="bg1"/>
                </a:solidFill>
              </a:rPr>
              <a:t>culoare</a:t>
            </a:r>
            <a:r>
              <a:rPr lang="en-GB" sz="1400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2A74A5-DC5B-B98D-954E-ACEF53F608DB}"/>
              </a:ext>
            </a:extLst>
          </p:cNvPr>
          <p:cNvSpPr txBox="1"/>
          <p:nvPr/>
        </p:nvSpPr>
        <p:spPr>
          <a:xfrm>
            <a:off x="4597001" y="5260108"/>
            <a:ext cx="123451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2.2. </a:t>
            </a:r>
            <a:r>
              <a:rPr lang="en-GB" sz="1400" dirty="0" err="1">
                <a:solidFill>
                  <a:schemeClr val="bg1"/>
                </a:solidFill>
                <a:ea typeface="+mn-lt"/>
                <a:cs typeface="+mn-lt"/>
              </a:rPr>
              <a:t>Saturație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394A7EC-6422-16DC-494B-7C6B885CC0A6}"/>
              </a:ext>
            </a:extLst>
          </p:cNvPr>
          <p:cNvSpPr txBox="1"/>
          <p:nvPr/>
        </p:nvSpPr>
        <p:spPr>
          <a:xfrm>
            <a:off x="7715260" y="5272654"/>
            <a:ext cx="133707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</a:rPr>
              <a:t>2.3. </a:t>
            </a:r>
            <a:r>
              <a:rPr lang="en-GB" sz="1400" dirty="0" err="1">
                <a:solidFill>
                  <a:schemeClr val="bg1"/>
                </a:solidFill>
              </a:rPr>
              <a:t>Valoare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(</a:t>
            </a:r>
            <a:r>
              <a:rPr lang="en-US" sz="1400" dirty="0" err="1">
                <a:solidFill>
                  <a:schemeClr val="bg1"/>
                </a:solidFill>
              </a:rPr>
              <a:t>luminozitate</a:t>
            </a:r>
            <a:r>
              <a:rPr lang="en-US" sz="1400" dirty="0">
                <a:solidFill>
                  <a:schemeClr val="bg1"/>
                </a:solidFill>
              </a:rPr>
              <a:t>)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BE1485-A373-EA83-BE3D-AC90EABEA68F}"/>
              </a:ext>
            </a:extLst>
          </p:cNvPr>
          <p:cNvSpPr txBox="1"/>
          <p:nvPr/>
        </p:nvSpPr>
        <p:spPr>
          <a:xfrm>
            <a:off x="627527" y="3059702"/>
            <a:ext cx="197758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1.</a:t>
            </a:r>
            <a:r>
              <a:rPr lang="en-GB" sz="1400" dirty="0">
                <a:solidFill>
                  <a:schemeClr val="bg1"/>
                </a:solidFill>
                <a:ea typeface="+mn-lt"/>
                <a:cs typeface="+mn-lt"/>
              </a:rPr>
              <a:t> Input imagine RGB</a:t>
            </a:r>
          </a:p>
        </p:txBody>
      </p:sp>
      <p:sp>
        <p:nvSpPr>
          <p:cNvPr id="5" name="TextBox 4">
            <a:hlinkClick r:id="rId9" action="ppaction://hlinksldjump"/>
            <a:extLst>
              <a:ext uri="{FF2B5EF4-FFF2-40B4-BE49-F238E27FC236}">
                <a16:creationId xmlns:a16="http://schemas.microsoft.com/office/drawing/2014/main" id="{7D469209-5930-FE02-770D-6476B3D3DAA2}"/>
              </a:ext>
            </a:extLst>
          </p:cNvPr>
          <p:cNvSpPr txBox="1"/>
          <p:nvPr/>
        </p:nvSpPr>
        <p:spPr>
          <a:xfrm>
            <a:off x="4760" y="6418778"/>
            <a:ext cx="11668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b="1" i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ÎNAPOI</a:t>
            </a:r>
            <a:endParaRPr lang="en-GB" sz="2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572821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Custom 33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E45221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Words>491</Words>
  <Application>Microsoft Office PowerPoint</Application>
  <PresentationFormat>Widescreen</PresentationFormat>
  <Paragraphs>146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Avenir Next LT Pro</vt:lpstr>
      <vt:lpstr>AvenirNext LT Pro Medium</vt:lpstr>
      <vt:lpstr>Consolas</vt:lpstr>
      <vt:lpstr>Posterama</vt:lpstr>
      <vt:lpstr>Segoe UI</vt:lpstr>
      <vt:lpstr>ExploreVTI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George Patrasc</dc:creator>
  <cp:lastModifiedBy>George Patrasc</cp:lastModifiedBy>
  <cp:revision>1329</cp:revision>
  <dcterms:created xsi:type="dcterms:W3CDTF">2024-04-10T13:08:48Z</dcterms:created>
  <dcterms:modified xsi:type="dcterms:W3CDTF">2024-04-19T19:58:19Z</dcterms:modified>
</cp:coreProperties>
</file>